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6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7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8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9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4"/>
    <p:sldMasterId id="2147483728" r:id="rId5"/>
    <p:sldMasterId id="2147483733" r:id="rId6"/>
    <p:sldMasterId id="2147483738" r:id="rId7"/>
    <p:sldMasterId id="2147483743" r:id="rId8"/>
    <p:sldMasterId id="2147483748" r:id="rId9"/>
    <p:sldMasterId id="2147483774" r:id="rId10"/>
    <p:sldMasterId id="2147483779" r:id="rId11"/>
    <p:sldMasterId id="2147483784" r:id="rId12"/>
    <p:sldMasterId id="2147483789" r:id="rId13"/>
  </p:sldMasterIdLst>
  <p:notesMasterIdLst>
    <p:notesMasterId r:id="rId35"/>
  </p:notesMasterIdLst>
  <p:handoutMasterIdLst>
    <p:handoutMasterId r:id="rId36"/>
  </p:handoutMasterIdLst>
  <p:sldIdLst>
    <p:sldId id="292" r:id="rId14"/>
    <p:sldId id="302" r:id="rId15"/>
    <p:sldId id="303" r:id="rId16"/>
    <p:sldId id="309" r:id="rId17"/>
    <p:sldId id="304" r:id="rId18"/>
    <p:sldId id="310" r:id="rId19"/>
    <p:sldId id="311" r:id="rId20"/>
    <p:sldId id="306" r:id="rId21"/>
    <p:sldId id="332" r:id="rId22"/>
    <p:sldId id="312" r:id="rId23"/>
    <p:sldId id="322" r:id="rId24"/>
    <p:sldId id="323" r:id="rId25"/>
    <p:sldId id="324" r:id="rId26"/>
    <p:sldId id="325" r:id="rId27"/>
    <p:sldId id="326" r:id="rId28"/>
    <p:sldId id="328" r:id="rId29"/>
    <p:sldId id="329" r:id="rId30"/>
    <p:sldId id="330" r:id="rId31"/>
    <p:sldId id="331" r:id="rId32"/>
    <p:sldId id="321" r:id="rId33"/>
    <p:sldId id="293" r:id="rId34"/>
  </p:sldIdLst>
  <p:sldSz cx="12192000" cy="6858000"/>
  <p:notesSz cx="6858000" cy="9144000"/>
  <p:defaultTextStyle>
    <a:defPPr rtl="0">
      <a:defRPr lang="x-none"/>
    </a:defPPr>
    <a:lvl1pPr marL="0" algn="l" defTabSz="91338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6663" algn="l" defTabSz="91338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3380" algn="l" defTabSz="91338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0070" algn="l" defTabSz="91338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6760" algn="l" defTabSz="91338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3478" algn="l" defTabSz="91338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0138" algn="l" defTabSz="91338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196800" algn="l" defTabSz="91338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3463" algn="l" defTabSz="91338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4D81"/>
    <a:srgbClr val="9CCEC7"/>
    <a:srgbClr val="043D8F"/>
    <a:srgbClr val="76CAF3"/>
    <a:srgbClr val="1AE1F6"/>
    <a:srgbClr val="738AC3"/>
    <a:srgbClr val="B5C1DF"/>
    <a:srgbClr val="E98B0D"/>
    <a:srgbClr val="E2973C"/>
    <a:srgbClr val="9BD4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39" autoAdjust="0"/>
  </p:normalViewPr>
  <p:slideViewPr>
    <p:cSldViewPr snapToGrid="0">
      <p:cViewPr varScale="1">
        <p:scale>
          <a:sx n="67" d="100"/>
          <a:sy n="67" d="100"/>
        </p:scale>
        <p:origin x="-113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7.xml"/><Relationship Id="rId21" Type="http://schemas.openxmlformats.org/officeDocument/2006/relationships/slide" Target="slides/slide8.xml"/><Relationship Id="rId22" Type="http://schemas.openxmlformats.org/officeDocument/2006/relationships/slide" Target="slides/slide9.xml"/><Relationship Id="rId23" Type="http://schemas.openxmlformats.org/officeDocument/2006/relationships/slide" Target="slides/slide10.xml"/><Relationship Id="rId24" Type="http://schemas.openxmlformats.org/officeDocument/2006/relationships/slide" Target="slides/slide11.xml"/><Relationship Id="rId25" Type="http://schemas.openxmlformats.org/officeDocument/2006/relationships/slide" Target="slides/slide12.xml"/><Relationship Id="rId26" Type="http://schemas.openxmlformats.org/officeDocument/2006/relationships/slide" Target="slides/slide13.xml"/><Relationship Id="rId27" Type="http://schemas.openxmlformats.org/officeDocument/2006/relationships/slide" Target="slides/slide14.xml"/><Relationship Id="rId28" Type="http://schemas.openxmlformats.org/officeDocument/2006/relationships/slide" Target="slides/slide15.xml"/><Relationship Id="rId29" Type="http://schemas.openxmlformats.org/officeDocument/2006/relationships/slide" Target="slides/slide16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30" Type="http://schemas.openxmlformats.org/officeDocument/2006/relationships/slide" Target="slides/slide17.xml"/><Relationship Id="rId31" Type="http://schemas.openxmlformats.org/officeDocument/2006/relationships/slide" Target="slides/slide18.xml"/><Relationship Id="rId32" Type="http://schemas.openxmlformats.org/officeDocument/2006/relationships/slide" Target="slides/slide19.xml"/><Relationship Id="rId9" Type="http://schemas.openxmlformats.org/officeDocument/2006/relationships/slideMaster" Target="slideMasters/slideMaster6.xml"/><Relationship Id="rId6" Type="http://schemas.openxmlformats.org/officeDocument/2006/relationships/slideMaster" Target="slideMasters/slideMaster3.xml"/><Relationship Id="rId7" Type="http://schemas.openxmlformats.org/officeDocument/2006/relationships/slideMaster" Target="slideMasters/slideMaster4.xml"/><Relationship Id="rId8" Type="http://schemas.openxmlformats.org/officeDocument/2006/relationships/slideMaster" Target="slideMasters/slideMaster5.xml"/><Relationship Id="rId33" Type="http://schemas.openxmlformats.org/officeDocument/2006/relationships/slide" Target="slides/slide20.xml"/><Relationship Id="rId34" Type="http://schemas.openxmlformats.org/officeDocument/2006/relationships/slide" Target="slides/slide21.xml"/><Relationship Id="rId35" Type="http://schemas.openxmlformats.org/officeDocument/2006/relationships/notesMaster" Target="notesMasters/notesMaster1.xml"/><Relationship Id="rId36" Type="http://schemas.openxmlformats.org/officeDocument/2006/relationships/handoutMaster" Target="handoutMasters/handoutMaster1.xml"/><Relationship Id="rId10" Type="http://schemas.openxmlformats.org/officeDocument/2006/relationships/slideMaster" Target="slideMasters/slideMaster7.xml"/><Relationship Id="rId11" Type="http://schemas.openxmlformats.org/officeDocument/2006/relationships/slideMaster" Target="slideMasters/slideMaster8.xml"/><Relationship Id="rId12" Type="http://schemas.openxmlformats.org/officeDocument/2006/relationships/slideMaster" Target="slideMasters/slideMaster9.xml"/><Relationship Id="rId13" Type="http://schemas.openxmlformats.org/officeDocument/2006/relationships/slideMaster" Target="slideMasters/slideMaster10.xml"/><Relationship Id="rId14" Type="http://schemas.openxmlformats.org/officeDocument/2006/relationships/slide" Target="slides/slide1.xml"/><Relationship Id="rId15" Type="http://schemas.openxmlformats.org/officeDocument/2006/relationships/slide" Target="slides/slide2.xml"/><Relationship Id="rId16" Type="http://schemas.openxmlformats.org/officeDocument/2006/relationships/slide" Target="slides/slide3.xml"/><Relationship Id="rId17" Type="http://schemas.openxmlformats.org/officeDocument/2006/relationships/slide" Target="slides/slide4.xml"/><Relationship Id="rId18" Type="http://schemas.openxmlformats.org/officeDocument/2006/relationships/slide" Target="slides/slide5.xml"/><Relationship Id="rId19" Type="http://schemas.openxmlformats.org/officeDocument/2006/relationships/slide" Target="slides/slide6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="" xmlns:a16="http://schemas.microsoft.com/office/drawing/2014/main" id="{623AA0E9-8CD0-4A6E-A65E-A06028B83F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="" xmlns:a16="http://schemas.microsoft.com/office/drawing/2014/main" id="{D5E2408B-C9AB-4665-AC99-B057BD0A43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6FC0A7B-6666-4F41-AD03-C74B76B10001}" type="datetime1">
              <a:rPr lang="it-IT" smtClean="0"/>
              <a:t>17/09/26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="" xmlns:a16="http://schemas.microsoft.com/office/drawing/2014/main" id="{8CD1B215-531B-4869-BD98-BD3B1390B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="" xmlns:a16="http://schemas.microsoft.com/office/drawing/2014/main" id="{60B53F21-4D67-455D-8074-E9E6EC26FA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2858E0-3D38-47B7-97D4-4FE08D90D359}" type="slidenum">
              <a:rPr lang="it-IT" smtClean="0"/>
              <a:t>‹n.›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21443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E367B-2E0B-461C-8280-86016408BD7C}" type="datetime1">
              <a:rPr lang="it-IT" smtClean="0"/>
              <a:pPr/>
              <a:t>17/09/26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ECAD9-32EE-4091-BDA5-6BD15ACC5E58}" type="slidenum">
              <a:rPr lang="it-IT" noProof="0" smtClean="0"/>
              <a:t>‹n.›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06618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3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663" algn="l" defTabSz="9133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380" algn="l" defTabSz="9133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070" algn="l" defTabSz="9133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6760" algn="l" defTabSz="9133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3478" algn="l" defTabSz="9133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0138" algn="l" defTabSz="9133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6800" algn="l" defTabSz="9133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3463" algn="l" defTabSz="91338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9">
            <a:extLst>
              <a:ext uri="{FF2B5EF4-FFF2-40B4-BE49-F238E27FC236}">
                <a16:creationId xmlns="" xmlns:a16="http://schemas.microsoft.com/office/drawing/2014/main" id="{D1D313A2-A4D4-40DF-A0C2-C29F641685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DB44FF-F9B4-4E5D-9888-DD07079D4562}" type="datetime1">
              <a:rPr lang="it-IT" noProof="0" smtClean="0"/>
              <a:t>17/09/26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‹n.›</a:t>
            </a:fld>
            <a:endParaRPr lang="it-IT" noProof="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12851" y="4508503"/>
            <a:ext cx="5118100" cy="1279652"/>
          </a:xfrm>
        </p:spPr>
        <p:txBody>
          <a:bodyPr lIns="91350" rIns="9135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6663" indent="0" algn="ctr">
              <a:buNone/>
              <a:defRPr sz="2400"/>
            </a:lvl2pPr>
            <a:lvl3pPr marL="913380" indent="0" algn="ctr">
              <a:buNone/>
              <a:defRPr sz="2400"/>
            </a:lvl3pPr>
            <a:lvl4pPr marL="1370070" indent="0" algn="ctr">
              <a:buNone/>
              <a:defRPr sz="2000"/>
            </a:lvl4pPr>
            <a:lvl5pPr marL="1826760" indent="0" algn="ctr">
              <a:buNone/>
              <a:defRPr sz="2000"/>
            </a:lvl5pPr>
            <a:lvl6pPr marL="2283478" indent="0" algn="ctr">
              <a:buNone/>
              <a:defRPr sz="2000"/>
            </a:lvl6pPr>
            <a:lvl7pPr marL="2740138" indent="0" algn="ctr">
              <a:buNone/>
              <a:defRPr sz="2000"/>
            </a:lvl7pPr>
            <a:lvl8pPr marL="3196800" indent="0" algn="ctr">
              <a:buNone/>
              <a:defRPr sz="2000"/>
            </a:lvl8pPr>
            <a:lvl9pPr marL="3653463" indent="0" algn="ctr">
              <a:buNone/>
              <a:defRPr sz="20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12851" y="2057401"/>
            <a:ext cx="5118100" cy="1929067"/>
          </a:xfrm>
        </p:spPr>
        <p:txBody>
          <a:bodyPr rtlCol="0" anchor="b">
            <a:noAutofit/>
          </a:bodyPr>
          <a:lstStyle>
            <a:lvl1pPr algn="l">
              <a:lnSpc>
                <a:spcPct val="90000"/>
              </a:lnSpc>
              <a:defRPr sz="5500" b="1" spc="-51" baseline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=""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3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50" tIns="45718" rIns="91350" bIns="4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12" name="Rettangolo 11">
            <a:extLst>
              <a:ext uri="{FF2B5EF4-FFF2-40B4-BE49-F238E27FC236}">
                <a16:creationId xmlns=""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4653268" y="0"/>
            <a:ext cx="139933" cy="6858000"/>
          </a:xfrm>
          <a:prstGeom prst="rect">
            <a:avLst/>
          </a:prstGeom>
          <a:solidFill>
            <a:srgbClr val="9CCE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50" tIns="45718" rIns="91350" bIns="45718"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388D4-15DF-446A-91AA-72876CD48301}" type="datetime1">
              <a:rPr lang="it-IT" noProof="0" smtClean="0"/>
              <a:t>17/09/26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‹n.›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29400" y="758953"/>
            <a:ext cx="4526280" cy="3227515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 spc="-51" baseline="0">
                <a:solidFill>
                  <a:srgbClr val="374D81"/>
                </a:solidFill>
                <a:latin typeface="+mn-lt"/>
              </a:defRPr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32171" y="4508503"/>
            <a:ext cx="4526280" cy="1279652"/>
          </a:xfrm>
        </p:spPr>
        <p:txBody>
          <a:bodyPr lIns="91350" rIns="91350" rtlCol="0">
            <a:normAutofit/>
          </a:bodyPr>
          <a:lstStyle>
            <a:lvl1pPr marL="0" indent="0" algn="l">
              <a:buNone/>
              <a:defRPr sz="2400" b="1" cap="all" spc="200" baseline="0">
                <a:solidFill>
                  <a:srgbClr val="9CCEC7"/>
                </a:solidFill>
                <a:latin typeface="+mn-lt"/>
              </a:defRPr>
            </a:lvl1pPr>
            <a:lvl2pPr marL="456663" indent="0" algn="ctr">
              <a:buNone/>
              <a:defRPr sz="2400"/>
            </a:lvl2pPr>
            <a:lvl3pPr marL="913380" indent="0" algn="ctr">
              <a:buNone/>
              <a:defRPr sz="2400"/>
            </a:lvl3pPr>
            <a:lvl4pPr marL="1370070" indent="0" algn="ctr">
              <a:buNone/>
              <a:defRPr sz="2000"/>
            </a:lvl4pPr>
            <a:lvl5pPr marL="1826760" indent="0" algn="ctr">
              <a:buNone/>
              <a:defRPr sz="2000"/>
            </a:lvl5pPr>
            <a:lvl6pPr marL="2283478" indent="0" algn="ctr">
              <a:buNone/>
              <a:defRPr sz="2000"/>
            </a:lvl6pPr>
            <a:lvl7pPr marL="2740138" indent="0" algn="ctr">
              <a:buNone/>
              <a:defRPr sz="2000"/>
            </a:lvl7pPr>
            <a:lvl8pPr marL="3196800" indent="0" algn="ctr">
              <a:buNone/>
              <a:defRPr sz="2000"/>
            </a:lvl8pPr>
            <a:lvl9pPr marL="3653463" indent="0" algn="ctr">
              <a:buNone/>
              <a:defRPr sz="2000"/>
            </a:lvl9pPr>
          </a:lstStyle>
          <a:p>
            <a:pPr rtl="0"/>
            <a:r>
              <a:rPr lang="it-IT" noProof="0" dirty="0"/>
              <a:t>Fare clic per modificare lo stile del sottotitolo dello schema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=""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4577160" y="3841"/>
            <a:ext cx="139933" cy="68580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50" tIns="45718" rIns="91350" bIns="45718" rtlCol="0" anchor="ctr"/>
          <a:lstStyle/>
          <a:p>
            <a:pPr algn="ctr" rtl="0"/>
            <a:endParaRPr lang="it-IT" noProof="0" dirty="0"/>
          </a:p>
        </p:txBody>
      </p:sp>
      <p:pic>
        <p:nvPicPr>
          <p:cNvPr id="9" name="Immagine 8">
            <a:extLst>
              <a:ext uri="{FF2B5EF4-FFF2-40B4-BE49-F238E27FC236}">
                <a16:creationId xmlns="" xmlns:a16="http://schemas.microsoft.com/office/drawing/2014/main" id="{2E622CB9-4085-11F5-32B7-7BD234D5CC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244" y="0"/>
            <a:ext cx="48004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=""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542C42-F0C8-417A-980A-09B6C1CD6C24}" type="datetime1">
              <a:rPr lang="it-IT" noProof="0" smtClean="0"/>
              <a:t>17/09/26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=""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=""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‹n.›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01827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elogramma 14">
            <a:extLst>
              <a:ext uri="{FF2B5EF4-FFF2-40B4-BE49-F238E27FC236}">
                <a16:creationId xmlns="" xmlns:a16="http://schemas.microsoft.com/office/drawing/2014/main" id="{98B82A56-7790-48EC-983D-AB8F703699B2}"/>
              </a:ext>
            </a:extLst>
          </p:cNvPr>
          <p:cNvSpPr/>
          <p:nvPr userDrawn="1"/>
        </p:nvSpPr>
        <p:spPr>
          <a:xfrm>
            <a:off x="7972123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50" tIns="45718" rIns="91350" bIns="4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=""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1D72669-6745-4AA0-A173-7F6CEB97CF08}" type="datetime1">
              <a:rPr lang="it-IT" noProof="0" smtClean="0"/>
              <a:t>17/09/26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=""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=""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‹n.›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=""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" y="0"/>
            <a:ext cx="63119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=""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2451100" y="356876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50" tIns="45718" rIns="91350" bIns="45718" rtlCol="0" anchor="b"/>
          <a:lstStyle/>
          <a:p>
            <a:pPr algn="ctr" rtl="0"/>
            <a:endParaRPr lang="it-IT" sz="15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41601" y="3746503"/>
            <a:ext cx="8331203" cy="1308100"/>
          </a:xfrm>
        </p:spPr>
        <p:txBody>
          <a:bodyPr rtlCol="0" anchor="b" anchorCtr="0">
            <a:noAutofit/>
          </a:bodyPr>
          <a:lstStyle>
            <a:lvl1pPr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41660" y="5219703"/>
            <a:ext cx="8331201" cy="586740"/>
          </a:xfrm>
        </p:spPr>
        <p:txBody>
          <a:bodyPr lIns="91350" rIns="9135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666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33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82676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28347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74013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1968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65346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=""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752851" y="3469101"/>
            <a:ext cx="5118100" cy="12566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50" tIns="45718" rIns="91350" bIns="45718"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stazione della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data 6">
            <a:extLst>
              <a:ext uri="{FF2B5EF4-FFF2-40B4-BE49-F238E27FC236}">
                <a16:creationId xmlns=""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81A99FD-A18D-4AC6-92B0-69E29E35743B}" type="datetime1">
              <a:rPr lang="it-IT" noProof="0" smtClean="0"/>
              <a:t>17/09/26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=""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=""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‹n.›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=""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=""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1735140" y="356876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50" tIns="45718" rIns="91350" bIns="45718" rtlCol="0" anchor="b"/>
          <a:lstStyle/>
          <a:p>
            <a:pPr algn="ctr" rtl="0"/>
            <a:endParaRPr lang="it-IT" sz="15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30401" y="3746503"/>
            <a:ext cx="8331203" cy="1308100"/>
          </a:xfrm>
        </p:spPr>
        <p:txBody>
          <a:bodyPr rtlCol="0" anchor="b" anchorCtr="0">
            <a:noAutofit/>
          </a:bodyPr>
          <a:lstStyle>
            <a:lvl1pPr algn="ctr"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930451" y="5219703"/>
            <a:ext cx="8331201" cy="586740"/>
          </a:xfrm>
        </p:spPr>
        <p:txBody>
          <a:bodyPr lIns="91350" rIns="91350" rtlCol="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666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33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82676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28347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74013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1968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65346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=""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536951" y="3469101"/>
            <a:ext cx="5118100" cy="12566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50" tIns="45718" rIns="91350" bIns="45718"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766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97280" y="2120959"/>
            <a:ext cx="4639736" cy="3748193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5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=""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B79944-34CF-4A72-AC1B-909189585767}" type="datetime1">
              <a:rPr lang="it-IT" noProof="0" smtClean="0"/>
              <a:t>17/09/26</a:t>
            </a:fld>
            <a:endParaRPr lang="it-IT" noProof="0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=""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=""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‹n.›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38797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97280" y="2057401"/>
            <a:ext cx="4639736" cy="736283"/>
          </a:xfrm>
        </p:spPr>
        <p:txBody>
          <a:bodyPr lIns="91350" rIns="91350" rtlCol="0" anchor="ctr">
            <a:noAutofit/>
          </a:bodyPr>
          <a:lstStyle>
            <a:lvl1pPr marL="0" indent="0" algn="l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6663" indent="0">
              <a:buNone/>
              <a:defRPr sz="2000" b="1"/>
            </a:lvl2pPr>
            <a:lvl3pPr marL="913380" indent="0">
              <a:buNone/>
              <a:defRPr sz="1900" b="1"/>
            </a:lvl3pPr>
            <a:lvl4pPr marL="1370070" indent="0">
              <a:buNone/>
              <a:defRPr sz="1600" b="1"/>
            </a:lvl4pPr>
            <a:lvl5pPr marL="1826760" indent="0">
              <a:buNone/>
              <a:defRPr sz="1600" b="1"/>
            </a:lvl5pPr>
            <a:lvl6pPr marL="2283478" indent="0">
              <a:buNone/>
              <a:defRPr sz="1600" b="1"/>
            </a:lvl6pPr>
            <a:lvl7pPr marL="2740138" indent="0">
              <a:buNone/>
              <a:defRPr sz="1600" b="1"/>
            </a:lvl7pPr>
            <a:lvl8pPr marL="3196800" indent="0">
              <a:buNone/>
              <a:defRPr sz="1600" b="1"/>
            </a:lvl8pPr>
            <a:lvl9pPr marL="3653463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186731" y="2958276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515944" y="2057401"/>
            <a:ext cx="4639736" cy="736283"/>
          </a:xfrm>
        </p:spPr>
        <p:txBody>
          <a:bodyPr lIns="91350" rIns="91350" rtlCol="0" anchor="ctr">
            <a:no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6663" indent="0">
              <a:buNone/>
              <a:defRPr sz="2000" b="1"/>
            </a:lvl2pPr>
            <a:lvl3pPr marL="913380" indent="0">
              <a:buNone/>
              <a:defRPr sz="1900" b="1"/>
            </a:lvl3pPr>
            <a:lvl4pPr marL="1370070" indent="0">
              <a:buNone/>
              <a:defRPr sz="1600" b="1"/>
            </a:lvl4pPr>
            <a:lvl5pPr marL="1826760" indent="0">
              <a:buNone/>
              <a:defRPr sz="1600" b="1"/>
            </a:lvl5pPr>
            <a:lvl6pPr marL="2283478" indent="0">
              <a:buNone/>
              <a:defRPr sz="1600" b="1"/>
            </a:lvl6pPr>
            <a:lvl7pPr marL="2740138" indent="0">
              <a:buNone/>
              <a:defRPr sz="1600" b="1"/>
            </a:lvl7pPr>
            <a:lvl8pPr marL="3196800" indent="0">
              <a:buNone/>
              <a:defRPr sz="1600" b="1"/>
            </a:lvl8pPr>
            <a:lvl9pPr marL="3653463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605395" y="2958276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=""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AF3A87-C769-4508-A602-98056DD906C2}" type="datetime1">
              <a:rPr lang="it-IT" noProof="0" smtClean="0"/>
              <a:t>17/09/26</a:t>
            </a:fld>
            <a:endParaRPr lang="it-IT" noProof="0" dirty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=""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=""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‹n.›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19594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6" name="Segnaposto data 5">
            <a:extLst>
              <a:ext uri="{FF2B5EF4-FFF2-40B4-BE49-F238E27FC236}">
                <a16:creationId xmlns=""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1DB439-C8A9-45DF-AFF2-9EFA3E72C152}" type="datetime1">
              <a:rPr lang="it-IT" noProof="0" smtClean="0"/>
              <a:t>17/09/26</a:t>
            </a:fld>
            <a:endParaRPr lang="it-IT" noProof="0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=""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=""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‹n.›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80013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ma 14">
            <a:extLst>
              <a:ext uri="{FF2B5EF4-FFF2-40B4-BE49-F238E27FC236}">
                <a16:creationId xmlns="" xmlns:a16="http://schemas.microsoft.com/office/drawing/2014/main" id="{AF082EE3-41AA-4817-A1CC-C33DDB8F675F}"/>
              </a:ext>
            </a:extLst>
          </p:cNvPr>
          <p:cNvSpPr/>
          <p:nvPr userDrawn="1"/>
        </p:nvSpPr>
        <p:spPr>
          <a:xfrm>
            <a:off x="466725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50" tIns="45718" rIns="91350" bIns="4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=""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190" y="6446840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050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=""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50" tIns="45718" rIns="91350" bIns="4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=""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6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60" y="786404"/>
            <a:ext cx="3068833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9043" y="812860"/>
            <a:ext cx="5713841" cy="4868609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1092200" y="3043110"/>
            <a:ext cx="3068832" cy="2638359"/>
          </a:xfrm>
        </p:spPr>
        <p:txBody>
          <a:bodyPr lIns="91350" rIns="91350" rtlCol="0">
            <a:normAutofit/>
          </a:bodyPr>
          <a:lstStyle>
            <a:lvl1pPr marL="0" indent="0" rtl="0">
              <a:buNone/>
              <a:defRPr sz="1900">
                <a:solidFill>
                  <a:srgbClr val="FFFFFF"/>
                </a:solidFill>
              </a:defRPr>
            </a:lvl1pPr>
            <a:lvl2pPr marL="456663" indent="0">
              <a:buNone/>
              <a:defRPr sz="1200"/>
            </a:lvl2pPr>
            <a:lvl3pPr marL="913380" indent="0">
              <a:buNone/>
              <a:defRPr sz="1100"/>
            </a:lvl3pPr>
            <a:lvl4pPr marL="1370070" indent="0">
              <a:buNone/>
              <a:defRPr sz="900"/>
            </a:lvl4pPr>
            <a:lvl5pPr marL="1826760" indent="0">
              <a:buNone/>
              <a:defRPr sz="900"/>
            </a:lvl5pPr>
            <a:lvl6pPr marL="2283478" indent="0">
              <a:buNone/>
              <a:defRPr sz="900"/>
            </a:lvl6pPr>
            <a:lvl7pPr marL="2740138" indent="0">
              <a:buNone/>
              <a:defRPr sz="900"/>
            </a:lvl7pPr>
            <a:lvl8pPr marL="3196800" indent="0">
              <a:buNone/>
              <a:defRPr sz="900"/>
            </a:lvl8pPr>
            <a:lvl9pPr marL="3653463" indent="0">
              <a:buNone/>
              <a:defRPr sz="900"/>
            </a:lvl9pPr>
          </a:lstStyle>
          <a:p>
            <a:pPr lvl="0" rtl="0"/>
            <a:r>
              <a:rPr lang="it-IT" noProof="0" dirty="0"/>
              <a:t>Fare clic per modificare gli stili del testo dello schema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=""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1397019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50" tIns="45718" rIns="91350" bIns="45718"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=""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624141"/>
            <a:ext cx="5713840" cy="12566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50" tIns="45718" rIns="91350" bIns="45718"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=""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5" y="6446840"/>
            <a:ext cx="258485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251FC1-1A75-47DA-9A6E-B43CF6E86A62}" type="datetime1">
              <a:rPr lang="it-IT" noProof="0" smtClean="0"/>
              <a:t>17/09/26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=""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69" y="6446840"/>
            <a:ext cx="78001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‹n.›</a:t>
            </a:fld>
            <a:endParaRPr lang="it-IT" noProof="0" dirty="0"/>
          </a:p>
        </p:txBody>
      </p:sp>
      <p:cxnSp>
        <p:nvCxnSpPr>
          <p:cNvPr id="15" name="Connecteur droit 19">
            <a:extLst>
              <a:ext uri="{FF2B5EF4-FFF2-40B4-BE49-F238E27FC236}">
                <a16:creationId xmlns="" xmlns:a16="http://schemas.microsoft.com/office/drawing/2014/main" id="{D84C14C5-D99C-45CD-8001-AC745F4FB49B}"/>
              </a:ext>
            </a:extLst>
          </p:cNvPr>
          <p:cNvCxnSpPr>
            <a:cxnSpLocks/>
          </p:cNvCxnSpPr>
          <p:nvPr userDrawn="1"/>
        </p:nvCxnSpPr>
        <p:spPr>
          <a:xfrm flipH="1">
            <a:off x="1092212" y="6446839"/>
            <a:ext cx="1643439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9">
            <a:extLst>
              <a:ext uri="{FF2B5EF4-FFF2-40B4-BE49-F238E27FC236}">
                <a16:creationId xmlns="" xmlns:a16="http://schemas.microsoft.com/office/drawing/2014/main" id="{019842DD-D0AB-4E35-9AB2-7DBB6E266120}"/>
              </a:ext>
            </a:extLst>
          </p:cNvPr>
          <p:cNvCxnSpPr>
            <a:cxnSpLocks/>
          </p:cNvCxnSpPr>
          <p:nvPr userDrawn="1"/>
        </p:nvCxnSpPr>
        <p:spPr>
          <a:xfrm flipH="1">
            <a:off x="8420159" y="6429376"/>
            <a:ext cx="1000463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9">
            <a:extLst>
              <a:ext uri="{FF2B5EF4-FFF2-40B4-BE49-F238E27FC236}">
                <a16:creationId xmlns="" xmlns:a16="http://schemas.microsoft.com/office/drawing/2014/main" id="{832851A7-B301-4616-9843-9A0D06646DF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65677" y="6446897"/>
            <a:ext cx="407259" cy="6351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egnaposto piè di pagina 2">
            <a:extLst>
              <a:ext uri="{FF2B5EF4-FFF2-40B4-BE49-F238E27FC236}">
                <a16:creationId xmlns="" xmlns:a16="http://schemas.microsoft.com/office/drawing/2014/main" id="{82E39F50-459D-C3E1-C6CC-EA208D50E4FE}"/>
              </a:ext>
            </a:extLst>
          </p:cNvPr>
          <p:cNvSpPr txBox="1">
            <a:spLocks/>
          </p:cNvSpPr>
          <p:nvPr userDrawn="1"/>
        </p:nvSpPr>
        <p:spPr>
          <a:xfrm>
            <a:off x="216190" y="6446840"/>
            <a:ext cx="4846321" cy="365125"/>
          </a:xfrm>
          <a:prstGeom prst="rect">
            <a:avLst/>
          </a:prstGeom>
        </p:spPr>
        <p:txBody>
          <a:bodyPr vert="horz" lIns="91350" tIns="45718" rIns="91350" bIns="45718" rtlCol="0" anchor="ctr"/>
          <a:lstStyle>
            <a:defPPr rtl="0">
              <a:defRPr lang="x-none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8920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=""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4319CE-E5CF-4FF9-86AE-7437B4FD3174}" type="datetime1">
              <a:rPr lang="it-IT" noProof="0" smtClean="0"/>
              <a:t>17/09/26</a:t>
            </a:fld>
            <a:endParaRPr lang="it-IT" noProof="0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=""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‹n.›</a:t>
            </a:fld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="" xmlns:a16="http://schemas.microsoft.com/office/drawing/2014/main" id="{DC7E41FD-853D-F717-1775-E30235610CE8}"/>
              </a:ext>
            </a:extLst>
          </p:cNvPr>
          <p:cNvSpPr txBox="1">
            <a:spLocks/>
          </p:cNvSpPr>
          <p:nvPr userDrawn="1"/>
        </p:nvSpPr>
        <p:spPr>
          <a:xfrm>
            <a:off x="216190" y="6446840"/>
            <a:ext cx="4846321" cy="365125"/>
          </a:xfrm>
          <a:prstGeom prst="rect">
            <a:avLst/>
          </a:prstGeom>
        </p:spPr>
        <p:txBody>
          <a:bodyPr vert="horz" lIns="91350" tIns="45718" rIns="91350" bIns="45718" rtlCol="0" anchor="ctr"/>
          <a:lstStyle>
            <a:defPPr rtl="0">
              <a:defRPr lang="x-none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65082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=""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50" tIns="45718" rIns="91350" bIns="4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=""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6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9043" y="49786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=""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2003425"/>
            <a:ext cx="1036320" cy="18573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50" tIns="45718" rIns="91350" bIns="45718"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=""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377397"/>
            <a:ext cx="5713840" cy="12566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50" tIns="45718" rIns="91350" bIns="45718"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=""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5" y="6446840"/>
            <a:ext cx="258485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82620384-FC06-4245-8A4E-BD9C5C3038C1}" type="datetime1">
              <a:rPr lang="it-IT" noProof="0" smtClean="0"/>
              <a:t>17/09/26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=""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69" y="6446840"/>
            <a:ext cx="78001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‹n.›</a:t>
            </a:fld>
            <a:endParaRPr lang="it-IT" noProof="0" dirty="0"/>
          </a:p>
        </p:txBody>
      </p:sp>
      <p:sp>
        <p:nvSpPr>
          <p:cNvPr id="5" name="Rettangolo 4">
            <a:extLst>
              <a:ext uri="{FF2B5EF4-FFF2-40B4-BE49-F238E27FC236}">
                <a16:creationId xmlns="" xmlns:a16="http://schemas.microsoft.com/office/drawing/2014/main" id="{6BC7DA98-7B92-4F45-80F8-1AEF72A601CF}"/>
              </a:ext>
            </a:extLst>
          </p:cNvPr>
          <p:cNvSpPr/>
          <p:nvPr userDrawn="1"/>
        </p:nvSpPr>
        <p:spPr>
          <a:xfrm>
            <a:off x="1078229" y="2003425"/>
            <a:ext cx="3576083" cy="185737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50" tIns="45718" rIns="91350" bIns="45718" rtlCol="0" anchor="ctr"/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3" y="1885185"/>
            <a:ext cx="3314700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="" xmlns:a16="http://schemas.microsoft.com/office/drawing/2014/main" id="{DF96815B-4256-4CE0-9FCF-3A2967CF5792}"/>
              </a:ext>
            </a:extLst>
          </p:cNvPr>
          <p:cNvSpPr/>
          <p:nvPr userDrawn="1"/>
        </p:nvSpPr>
        <p:spPr>
          <a:xfrm>
            <a:off x="1092200" y="993777"/>
            <a:ext cx="1036320" cy="936627"/>
          </a:xfrm>
          <a:prstGeom prst="rect">
            <a:avLst/>
          </a:prstGeom>
          <a:solidFill>
            <a:schemeClr val="tx2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50" tIns="45718" rIns="91350" bIns="45718"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="" xmlns:a16="http://schemas.microsoft.com/office/drawing/2014/main" id="{DB5FC7EB-9809-9909-8D31-7667D27CFE29}"/>
              </a:ext>
            </a:extLst>
          </p:cNvPr>
          <p:cNvSpPr txBox="1">
            <a:spLocks/>
          </p:cNvSpPr>
          <p:nvPr userDrawn="1"/>
        </p:nvSpPr>
        <p:spPr>
          <a:xfrm>
            <a:off x="216190" y="6446840"/>
            <a:ext cx="4846321" cy="365125"/>
          </a:xfrm>
          <a:prstGeom prst="rect">
            <a:avLst/>
          </a:prstGeom>
        </p:spPr>
        <p:txBody>
          <a:bodyPr vert="horz" lIns="91350" tIns="45718" rIns="91350" bIns="45718" rtlCol="0" anchor="ctr"/>
          <a:lstStyle>
            <a:defPPr rtl="0">
              <a:defRPr lang="x-none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1282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=""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6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=""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50" tIns="45718" rIns="91350" bIns="4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9043" y="49786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=""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5" y="6446840"/>
            <a:ext cx="258485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97CAA8-247F-493B-9041-1EB41C0713A1}" type="datetime1">
              <a:rPr lang="it-IT" noProof="0" smtClean="0"/>
              <a:t>17/09/26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=""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69" y="6446840"/>
            <a:ext cx="78001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‹n.›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60" y="188518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="" xmlns:a16="http://schemas.microsoft.com/office/drawing/2014/main" id="{F1E388EF-366D-885A-CF06-6BEFE9E1E7F6}"/>
              </a:ext>
            </a:extLst>
          </p:cNvPr>
          <p:cNvSpPr txBox="1">
            <a:spLocks/>
          </p:cNvSpPr>
          <p:nvPr userDrawn="1"/>
        </p:nvSpPr>
        <p:spPr>
          <a:xfrm>
            <a:off x="216190" y="6446840"/>
            <a:ext cx="4846321" cy="365125"/>
          </a:xfrm>
          <a:prstGeom prst="rect">
            <a:avLst/>
          </a:prstGeom>
        </p:spPr>
        <p:txBody>
          <a:bodyPr vert="horz" lIns="91350" tIns="45718" rIns="91350" bIns="45718" rtlCol="0" anchor="ctr"/>
          <a:lstStyle>
            <a:defPPr rtl="0">
              <a:defRPr lang="x-none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4305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=""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50" tIns="45718" rIns="91350" bIns="4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84781" y="548355"/>
            <a:ext cx="6054847" cy="634336"/>
          </a:xfrm>
        </p:spPr>
        <p:txBody>
          <a:bodyPr rtlCol="0" anchor="ctr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00833" y="1611313"/>
            <a:ext cx="6072099" cy="3755104"/>
          </a:xfrm>
        </p:spPr>
        <p:txBody>
          <a:bodyPr rtlCol="0" anchor="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=""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5" y="6446840"/>
            <a:ext cx="258485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DCFC264-2C41-457A-9103-DFF5BC066DDD}" type="datetime1">
              <a:rPr lang="it-IT" noProof="0" smtClean="0"/>
              <a:t>17/09/26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=""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340" y="6446840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=""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69" y="6446840"/>
            <a:ext cx="78001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‹n.›</a:t>
            </a:fld>
            <a:endParaRPr lang="it-IT" noProof="0" dirty="0"/>
          </a:p>
        </p:txBody>
      </p:sp>
      <p:sp>
        <p:nvSpPr>
          <p:cNvPr id="18" name="Segnaposto immagine 9">
            <a:extLst>
              <a:ext uri="{FF2B5EF4-FFF2-40B4-BE49-F238E27FC236}">
                <a16:creationId xmlns=""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6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751046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=""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0"/>
            <a:ext cx="12192000" cy="3541487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=""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50" tIns="45718" rIns="91350" bIns="4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68628" y="880375"/>
            <a:ext cx="6054847" cy="634336"/>
          </a:xfrm>
        </p:spPr>
        <p:txBody>
          <a:bodyPr rtlCol="0" anchor="ctr">
            <a:noAutofit/>
          </a:bodyPr>
          <a:lstStyle>
            <a:lvl1pPr algn="ctr">
              <a:lnSpc>
                <a:spcPct val="90000"/>
              </a:lnSpc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=""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5" y="6446840"/>
            <a:ext cx="258485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FACEB1B-38C0-4995-A1E2-7B5FD48CA44A}" type="datetime1">
              <a:rPr lang="it-IT" noProof="0" smtClean="0"/>
              <a:t>17/09/26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=""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340" y="6446840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=""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69" y="6446840"/>
            <a:ext cx="78001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‹n.›</a:t>
            </a:fld>
            <a:endParaRPr lang="it-IT" noProof="0" dirty="0"/>
          </a:p>
        </p:txBody>
      </p:sp>
      <p:sp>
        <p:nvSpPr>
          <p:cNvPr id="19" name="Rettangolo 18">
            <a:extLst>
              <a:ext uri="{FF2B5EF4-FFF2-40B4-BE49-F238E27FC236}">
                <a16:creationId xmlns="" xmlns:a16="http://schemas.microsoft.com/office/drawing/2014/main" id="{AF446475-024F-4C71-99D3-501468ACAD11}"/>
              </a:ext>
            </a:extLst>
          </p:cNvPr>
          <p:cNvSpPr/>
          <p:nvPr userDrawn="1"/>
        </p:nvSpPr>
        <p:spPr>
          <a:xfrm>
            <a:off x="5577840" y="0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50" tIns="45718" rIns="91350" bIns="45718"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767602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=""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50" tIns="45718" rIns="91350" bIns="4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=""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93"/>
            <a:ext cx="7537688" cy="48495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50" tIns="45718" rIns="91350" bIns="45718"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=""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60"/>
            <a:ext cx="4654296" cy="5864225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60" y="188518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473375" y="943489"/>
            <a:ext cx="4699452" cy="3977367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=""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5" y="6446840"/>
            <a:ext cx="258485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FDD649FC-C7F2-4966-B125-333FD0271E55}" type="datetime1">
              <a:rPr lang="it-IT" noProof="0" smtClean="0"/>
              <a:t>17/09/26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=""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340" y="6446840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=""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69" y="6446840"/>
            <a:ext cx="78001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‹n.›</a:t>
            </a:fld>
            <a:endParaRPr lang="it-IT" noProof="0" dirty="0"/>
          </a:p>
        </p:txBody>
      </p:sp>
      <p:sp>
        <p:nvSpPr>
          <p:cNvPr id="20" name="Rettangolo 19">
            <a:extLst>
              <a:ext uri="{FF2B5EF4-FFF2-40B4-BE49-F238E27FC236}">
                <a16:creationId xmlns="" xmlns:a16="http://schemas.microsoft.com/office/drawing/2014/main" id="{EF73BF96-A07C-4AAA-A37F-65151BD22A70}"/>
              </a:ext>
            </a:extLst>
          </p:cNvPr>
          <p:cNvSpPr/>
          <p:nvPr userDrawn="1"/>
        </p:nvSpPr>
        <p:spPr>
          <a:xfrm>
            <a:off x="4370253" y="2322780"/>
            <a:ext cx="1348379" cy="12186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50" tIns="45718" rIns="91350" bIns="45718"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012771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=""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50" tIns="45718" rIns="91350" bIns="4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=""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93"/>
            <a:ext cx="7537688" cy="4849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50" tIns="45718" rIns="91350" bIns="45718"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="" xmlns:a16="http://schemas.microsoft.com/office/drawing/2014/main" id="{16D90D66-BCB9-4229-A829-628874352AC0}"/>
              </a:ext>
            </a:extLst>
          </p:cNvPr>
          <p:cNvSpPr/>
          <p:nvPr userDrawn="1"/>
        </p:nvSpPr>
        <p:spPr>
          <a:xfrm>
            <a:off x="16" y="60"/>
            <a:ext cx="4654296" cy="586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60" y="188518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518529" y="943489"/>
            <a:ext cx="4654296" cy="3977367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=""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5" y="6446840"/>
            <a:ext cx="258485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350E5C9-4822-4828-86B2-BB987B39863B}" type="datetime1">
              <a:rPr lang="it-IT" noProof="0" smtClean="0"/>
              <a:t>17/09/26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=""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340" y="6446840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=""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69" y="6446840"/>
            <a:ext cx="78001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‹n.›</a:t>
            </a:fld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="" xmlns:a16="http://schemas.microsoft.com/office/drawing/2014/main" id="{6127F28F-6C7B-471B-9839-EF88426C1976}"/>
              </a:ext>
            </a:extLst>
          </p:cNvPr>
          <p:cNvSpPr/>
          <p:nvPr userDrawn="1"/>
        </p:nvSpPr>
        <p:spPr>
          <a:xfrm>
            <a:off x="4370253" y="2322780"/>
            <a:ext cx="1348379" cy="1218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50" tIns="45718" rIns="91350" bIns="45718"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498616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=""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60" y="4578349"/>
            <a:ext cx="12188825" cy="2279651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59" y="59"/>
            <a:ext cx="12191985" cy="4578351"/>
          </a:xfrm>
          <a:solidFill>
            <a:schemeClr val="bg1"/>
          </a:solidFill>
        </p:spPr>
        <p:txBody>
          <a:bodyPr lIns="456663" tIns="456663" rtlCol="0" anchor="t">
            <a:normAutofit/>
          </a:bodyPr>
          <a:lstStyle>
            <a:lvl1pPr marL="0" indent="0">
              <a:buNone/>
              <a:defRPr sz="2000"/>
            </a:lvl1pPr>
            <a:lvl2pPr marL="456663" indent="0">
              <a:buNone/>
              <a:defRPr sz="2800"/>
            </a:lvl2pPr>
            <a:lvl3pPr marL="913380" indent="0">
              <a:buNone/>
              <a:defRPr sz="2400"/>
            </a:lvl3pPr>
            <a:lvl4pPr marL="1370070" indent="0">
              <a:buNone/>
              <a:defRPr sz="2000"/>
            </a:lvl4pPr>
            <a:lvl5pPr marL="1826760" indent="0">
              <a:buNone/>
              <a:defRPr sz="2000"/>
            </a:lvl5pPr>
            <a:lvl6pPr marL="2283478" indent="0">
              <a:buNone/>
              <a:defRPr sz="2000"/>
            </a:lvl6pPr>
            <a:lvl7pPr marL="2740138" indent="0">
              <a:buNone/>
              <a:defRPr sz="2000"/>
            </a:lvl7pPr>
            <a:lvl8pPr marL="3196800" indent="0">
              <a:buNone/>
              <a:defRPr sz="2000"/>
            </a:lvl8pPr>
            <a:lvl9pPr marL="3653463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7280" y="4799361"/>
            <a:ext cx="10113645" cy="743683"/>
          </a:xfrm>
        </p:spPr>
        <p:txBody>
          <a:bodyPr tIns="0" bIns="0" rtlCol="0" anchor="b">
            <a:no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350" tIns="0" rIns="9135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900">
                <a:solidFill>
                  <a:srgbClr val="FFFFFF"/>
                </a:solidFill>
              </a:defRPr>
            </a:lvl1pPr>
            <a:lvl2pPr marL="456663" indent="0">
              <a:buNone/>
              <a:defRPr sz="1200"/>
            </a:lvl2pPr>
            <a:lvl3pPr marL="913380" indent="0">
              <a:buNone/>
              <a:defRPr sz="1100"/>
            </a:lvl3pPr>
            <a:lvl4pPr marL="1370070" indent="0">
              <a:buNone/>
              <a:defRPr sz="900"/>
            </a:lvl4pPr>
            <a:lvl5pPr marL="1826760" indent="0">
              <a:buNone/>
              <a:defRPr sz="900"/>
            </a:lvl5pPr>
            <a:lvl6pPr marL="2283478" indent="0">
              <a:buNone/>
              <a:defRPr sz="900"/>
            </a:lvl6pPr>
            <a:lvl7pPr marL="2740138" indent="0">
              <a:buNone/>
              <a:defRPr sz="900"/>
            </a:lvl7pPr>
            <a:lvl8pPr marL="3196800" indent="0">
              <a:buNone/>
              <a:defRPr sz="900"/>
            </a:lvl8pPr>
            <a:lvl9pPr marL="3653463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A04164A-D1F3-464B-BA5A-A4C4D8F35ADB}" type="datetime1">
              <a:rPr lang="it-IT" noProof="0" smtClean="0"/>
              <a:t>17/09/26</a:t>
            </a:fld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097338" y="6446840"/>
            <a:ext cx="6818263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‹n.›</a:t>
            </a:fld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="" xmlns:a16="http://schemas.microsoft.com/office/drawing/2014/main" id="{B4A4DE4A-F8EF-47D5-8C37-A9021C2BB6A3}"/>
              </a:ext>
            </a:extLst>
          </p:cNvPr>
          <p:cNvSpPr/>
          <p:nvPr userDrawn="1"/>
        </p:nvSpPr>
        <p:spPr>
          <a:xfrm>
            <a:off x="3536951" y="4535901"/>
            <a:ext cx="5118100" cy="1256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50" tIns="45718" rIns="91350" bIns="45718"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98695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lIns="45718" tIns="0" rIns="45718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=""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D1554E-7EF2-44AC-BA44-70A2B54D9DB9}" type="datetime1">
              <a:rPr lang="it-IT" noProof="0" smtClean="0"/>
              <a:t>17/09/26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=""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=""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‹n.›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56040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60" y="1346200"/>
            <a:ext cx="2448033" cy="4530725"/>
          </a:xfrm>
        </p:spPr>
        <p:txBody>
          <a:bodyPr vert="eaVert"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92203" y="1346201"/>
            <a:ext cx="7480300" cy="4530723"/>
          </a:xfrm>
        </p:spPr>
        <p:txBody>
          <a:bodyPr vert="eaVert" lIns="45718" tIns="0" rIns="45718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=""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82CFE1-3316-4B70-89C0-454FCB2AAF53}" type="datetime1">
              <a:rPr lang="it-IT" noProof="0" smtClean="0"/>
              <a:t>17/09/26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=""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=""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‹n.›</a:t>
            </a:fld>
            <a:endParaRPr lang="it-IT" noProof="0" dirty="0"/>
          </a:p>
        </p:txBody>
      </p:sp>
      <p:sp>
        <p:nvSpPr>
          <p:cNvPr id="14" name="Rettangolo 13">
            <a:extLst>
              <a:ext uri="{FF2B5EF4-FFF2-40B4-BE49-F238E27FC236}">
                <a16:creationId xmlns="" xmlns:a16="http://schemas.microsoft.com/office/drawing/2014/main" id="{6B443CC6-CDCA-4595-ADAE-DCB961FF1A8E}"/>
              </a:ext>
            </a:extLst>
          </p:cNvPr>
          <p:cNvSpPr/>
          <p:nvPr userDrawn="1"/>
        </p:nvSpPr>
        <p:spPr>
          <a:xfrm rot="16200000">
            <a:off x="8871481" y="-146577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50" tIns="45718" rIns="91350" bIns="45718"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9406879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3515" y="107587"/>
            <a:ext cx="10972800" cy="73161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>
                <a:solidFill>
                  <a:srgbClr val="666666">
                    <a:lumMod val="60000"/>
                    <a:lumOff val="40000"/>
                  </a:srgbClr>
                </a:solidFill>
              </a:rPr>
              <a:pPr/>
              <a:t>‹n.›</a:t>
            </a:fld>
            <a:endParaRPr lang="en-US">
              <a:solidFill>
                <a:srgbClr val="666666">
                  <a:lumMod val="60000"/>
                  <a:lumOff val="40000"/>
                </a:srgbClr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:p14="http://schemas.microsoft.com/office/powerpoint/2010/main" xmlns="" id="{8252A03B-2D42-4DAE-8460-CF96145A8DF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53515" y="1340107"/>
            <a:ext cx="10972800" cy="4758684"/>
          </a:xfrm>
        </p:spPr>
        <p:txBody>
          <a:bodyPr/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9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Master text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:p14="http://schemas.microsoft.com/office/powerpoint/2010/main" xmlns="" id="{FCB14CF1-AB9B-4870-9E5C-AD8F31C7FF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4429" y="836579"/>
            <a:ext cx="10972800" cy="31961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Master text style</a:t>
            </a:r>
            <a:endParaRPr lang="en-GB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:p14="http://schemas.microsoft.com/office/powerpoint/2010/main" xmlns="" id="{E39551A5-770E-3978-ED85-9963EA0819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2899" y="6415883"/>
            <a:ext cx="10972800" cy="366183"/>
          </a:xfrm>
          <a:prstGeom prst="rect">
            <a:avLst/>
          </a:prstGeom>
        </p:spPr>
        <p:txBody>
          <a:bodyPr vert="horz" lIns="121797" tIns="60898" rIns="121797" bIns="60898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3333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242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341993" y="3326145"/>
            <a:ext cx="10383003" cy="1646307"/>
          </a:xfrm>
        </p:spPr>
        <p:txBody>
          <a:bodyPr anchor="b">
            <a:normAutofit/>
          </a:bodyPr>
          <a:lstStyle>
            <a:lvl1pPr marL="0" indent="0">
              <a:buNone/>
              <a:defRPr sz="43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style (only changes made to the parent slide will be reflected in the app)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354943" y="4972052"/>
            <a:ext cx="3917951" cy="514349"/>
          </a:xfrm>
        </p:spPr>
        <p:txBody>
          <a:bodyPr>
            <a:normAutofit/>
          </a:bodyPr>
          <a:lstStyle>
            <a:lvl1pPr>
              <a:defRPr sz="1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slide subtitle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2E984EA-3574-957B-CBB9-81D1F0C188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1991" y="6415883"/>
            <a:ext cx="10452388" cy="366183"/>
          </a:xfrm>
          <a:prstGeom prst="rect">
            <a:avLst/>
          </a:prstGeom>
        </p:spPr>
        <p:txBody>
          <a:bodyPr vert="horz" lIns="121797" tIns="60898" rIns="121797" bIns="60898" rtlCol="0" anchor="ctr"/>
          <a:lstStyle>
            <a:lvl1pPr algn="l">
              <a:defRPr sz="15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8197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ponse Summa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93F9-7B30-274B-BFFF-492683631E49}" type="slidenum">
              <a:rPr lang="en-US" smtClean="0">
                <a:solidFill>
                  <a:srgbClr val="666666">
                    <a:lumMod val="60000"/>
                    <a:lumOff val="40000"/>
                  </a:srgbClr>
                </a:solidFill>
              </a:rPr>
              <a:pPr/>
              <a:t>‹n.›</a:t>
            </a:fld>
            <a:endParaRPr lang="en-US">
              <a:solidFill>
                <a:srgbClr val="666666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281870" y="4852585"/>
            <a:ext cx="6101851" cy="467783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Master text style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273051" y="3113001"/>
            <a:ext cx="10972800" cy="1143000"/>
          </a:xfrm>
        </p:spPr>
        <p:txBody>
          <a:bodyPr/>
          <a:lstStyle/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273051" y="4211572"/>
            <a:ext cx="5145616" cy="374649"/>
          </a:xfrm>
        </p:spPr>
        <p:txBody>
          <a:bodyPr/>
          <a:lstStyle>
            <a:lvl2pPr marL="6351" indent="0">
              <a:buNone/>
              <a:defRPr sz="21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2pPr>
          </a:lstStyle>
          <a:p>
            <a:pPr lvl="1"/>
            <a:r>
              <a:rPr lang="en-US" dirty="0"/>
              <a:t>Total Responses style</a:t>
            </a:r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281870" y="5397181"/>
            <a:ext cx="6101851" cy="467783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Master text style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xmlns:p14="http://schemas.microsoft.com/office/powerpoint/2010/main" xmlns="" id="{CDF05C82-1244-9CA3-984A-2EEF32F796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2435" y="6415883"/>
            <a:ext cx="10808784" cy="366183"/>
          </a:xfrm>
          <a:prstGeom prst="rect">
            <a:avLst/>
          </a:prstGeom>
        </p:spPr>
        <p:txBody>
          <a:bodyPr vert="horz" lIns="121797" tIns="60898" rIns="121797" bIns="60898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3333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9648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3515" y="107588"/>
            <a:ext cx="10972800" cy="774857"/>
          </a:xfrm>
        </p:spPr>
        <p:txBody>
          <a:bodyPr/>
          <a:lstStyle/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63427" y="888467"/>
            <a:ext cx="7110008" cy="332192"/>
          </a:xfrm>
        </p:spPr>
        <p:txBody>
          <a:bodyPr/>
          <a:lstStyle/>
          <a:p>
            <a:pPr lvl="0"/>
            <a:r>
              <a:rPr lang="en-US" dirty="0"/>
              <a:t>Master text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>
                <a:solidFill>
                  <a:srgbClr val="666666">
                    <a:lumMod val="60000"/>
                    <a:lumOff val="40000"/>
                  </a:srgbClr>
                </a:solidFill>
              </a:rPr>
              <a:pPr/>
              <a:t>‹n.›</a:t>
            </a:fld>
            <a:endParaRPr lang="en-US">
              <a:solidFill>
                <a:srgbClr val="666666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xmlns:p14="http://schemas.microsoft.com/office/powerpoint/2010/main" xmlns="" id="{9FE2B938-E785-E802-7A9A-5AD4FEF608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0630" y="6415883"/>
            <a:ext cx="10925129" cy="366183"/>
          </a:xfrm>
          <a:prstGeom prst="rect">
            <a:avLst/>
          </a:prstGeom>
        </p:spPr>
        <p:txBody>
          <a:bodyPr vert="horz" lIns="121797" tIns="60898" rIns="121797" bIns="60898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3333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141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3515" y="107586"/>
            <a:ext cx="10972800" cy="73161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>
                <a:solidFill>
                  <a:srgbClr val="666666">
                    <a:lumMod val="60000"/>
                    <a:lumOff val="40000"/>
                  </a:srgbClr>
                </a:solidFill>
              </a:rPr>
              <a:pPr/>
              <a:t>‹n.›</a:t>
            </a:fld>
            <a:endParaRPr lang="en-US">
              <a:solidFill>
                <a:srgbClr val="666666">
                  <a:lumMod val="60000"/>
                  <a:lumOff val="40000"/>
                </a:srgbClr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:p14="http://schemas.microsoft.com/office/powerpoint/2010/main" xmlns="" id="{8252A03B-2D42-4DAE-8460-CF96145A8DF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53515" y="1340107"/>
            <a:ext cx="10972800" cy="4758684"/>
          </a:xfrm>
        </p:spPr>
        <p:txBody>
          <a:bodyPr/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9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Master text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:p14="http://schemas.microsoft.com/office/powerpoint/2010/main" xmlns="" id="{FCB14CF1-AB9B-4870-9E5C-AD8F31C7FF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4429" y="836579"/>
            <a:ext cx="10972800" cy="31961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Master text style</a:t>
            </a:r>
            <a:endParaRPr lang="en-GB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:p14="http://schemas.microsoft.com/office/powerpoint/2010/main" xmlns="" id="{E39551A5-770E-3978-ED85-9963EA0819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2899" y="6415882"/>
            <a:ext cx="10972800" cy="366183"/>
          </a:xfrm>
          <a:prstGeom prst="rect">
            <a:avLst/>
          </a:prstGeom>
        </p:spPr>
        <p:txBody>
          <a:bodyPr vert="horz" lIns="121800" tIns="60900" rIns="121800" bIns="6090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3333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9898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341993" y="3326145"/>
            <a:ext cx="10383003" cy="1646307"/>
          </a:xfrm>
        </p:spPr>
        <p:txBody>
          <a:bodyPr anchor="b">
            <a:normAutofit/>
          </a:bodyPr>
          <a:lstStyle>
            <a:lvl1pPr marL="0" indent="0">
              <a:buNone/>
              <a:defRPr sz="43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style (only changes made to the parent slide will be reflected in the app)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354942" y="4972052"/>
            <a:ext cx="3917951" cy="514349"/>
          </a:xfrm>
        </p:spPr>
        <p:txBody>
          <a:bodyPr>
            <a:normAutofit/>
          </a:bodyPr>
          <a:lstStyle>
            <a:lvl1pPr>
              <a:defRPr sz="1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slide subtitle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2E984EA-3574-957B-CBB9-81D1F0C188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1991" y="6415882"/>
            <a:ext cx="10452388" cy="366183"/>
          </a:xfrm>
          <a:prstGeom prst="rect">
            <a:avLst/>
          </a:prstGeom>
        </p:spPr>
        <p:txBody>
          <a:bodyPr vert="horz" lIns="121800" tIns="60900" rIns="121800" bIns="60900" rtlCol="0" anchor="ctr"/>
          <a:lstStyle>
            <a:lvl1pPr algn="l">
              <a:defRPr sz="15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2429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ponse Summa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93F9-7B30-274B-BFFF-492683631E49}" type="slidenum">
              <a:rPr lang="en-US" smtClean="0">
                <a:solidFill>
                  <a:srgbClr val="666666">
                    <a:lumMod val="60000"/>
                    <a:lumOff val="40000"/>
                  </a:srgbClr>
                </a:solidFill>
              </a:rPr>
              <a:pPr/>
              <a:t>‹n.›</a:t>
            </a:fld>
            <a:endParaRPr lang="en-US">
              <a:solidFill>
                <a:srgbClr val="666666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281870" y="4852583"/>
            <a:ext cx="6101851" cy="467783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Master text style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273051" y="3113001"/>
            <a:ext cx="10972800" cy="1143000"/>
          </a:xfrm>
        </p:spPr>
        <p:txBody>
          <a:bodyPr/>
          <a:lstStyle/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273051" y="4211570"/>
            <a:ext cx="5145616" cy="374649"/>
          </a:xfrm>
        </p:spPr>
        <p:txBody>
          <a:bodyPr/>
          <a:lstStyle>
            <a:lvl2pPr marL="6351" indent="0">
              <a:buNone/>
              <a:defRPr sz="21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2pPr>
          </a:lstStyle>
          <a:p>
            <a:pPr lvl="1"/>
            <a:r>
              <a:rPr lang="en-US" dirty="0"/>
              <a:t>Total Responses style</a:t>
            </a:r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281870" y="5397179"/>
            <a:ext cx="6101851" cy="467783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Master text style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xmlns:p14="http://schemas.microsoft.com/office/powerpoint/2010/main" xmlns="" id="{CDF05C82-1244-9CA3-984A-2EEF32F796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2435" y="6415882"/>
            <a:ext cx="10808784" cy="366183"/>
          </a:xfrm>
          <a:prstGeom prst="rect">
            <a:avLst/>
          </a:prstGeom>
        </p:spPr>
        <p:txBody>
          <a:bodyPr vert="horz" lIns="121800" tIns="60900" rIns="121800" bIns="6090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3333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9120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3515" y="107586"/>
            <a:ext cx="10972800" cy="774857"/>
          </a:xfrm>
        </p:spPr>
        <p:txBody>
          <a:bodyPr/>
          <a:lstStyle/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63427" y="888467"/>
            <a:ext cx="7110008" cy="332192"/>
          </a:xfrm>
        </p:spPr>
        <p:txBody>
          <a:bodyPr/>
          <a:lstStyle/>
          <a:p>
            <a:pPr lvl="0"/>
            <a:r>
              <a:rPr lang="en-US" dirty="0"/>
              <a:t>Master text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>
                <a:solidFill>
                  <a:srgbClr val="666666">
                    <a:lumMod val="60000"/>
                    <a:lumOff val="40000"/>
                  </a:srgbClr>
                </a:solidFill>
              </a:rPr>
              <a:pPr/>
              <a:t>‹n.›</a:t>
            </a:fld>
            <a:endParaRPr lang="en-US">
              <a:solidFill>
                <a:srgbClr val="666666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xmlns:p14="http://schemas.microsoft.com/office/powerpoint/2010/main" xmlns="" id="{9FE2B938-E785-E802-7A9A-5AD4FEF608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0629" y="6415882"/>
            <a:ext cx="10925129" cy="366183"/>
          </a:xfrm>
          <a:prstGeom prst="rect">
            <a:avLst/>
          </a:prstGeom>
        </p:spPr>
        <p:txBody>
          <a:bodyPr vert="horz" lIns="121800" tIns="60900" rIns="121800" bIns="6090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3333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1152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3515" y="107584"/>
            <a:ext cx="10972800" cy="73161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>
                <a:solidFill>
                  <a:srgbClr val="666666">
                    <a:lumMod val="60000"/>
                    <a:lumOff val="40000"/>
                  </a:srgbClr>
                </a:solidFill>
              </a:rPr>
              <a:pPr/>
              <a:t>‹n.›</a:t>
            </a:fld>
            <a:endParaRPr lang="en-US">
              <a:solidFill>
                <a:srgbClr val="666666">
                  <a:lumMod val="60000"/>
                  <a:lumOff val="40000"/>
                </a:srgbClr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:p14="http://schemas.microsoft.com/office/powerpoint/2010/main" xmlns="" id="{8252A03B-2D42-4DAE-8460-CF96145A8DF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53515" y="1340107"/>
            <a:ext cx="10972800" cy="4758684"/>
          </a:xfrm>
        </p:spPr>
        <p:txBody>
          <a:bodyPr/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9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Master text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:p14="http://schemas.microsoft.com/office/powerpoint/2010/main" xmlns="" id="{FCB14CF1-AB9B-4870-9E5C-AD8F31C7FF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4429" y="836579"/>
            <a:ext cx="10972800" cy="31961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Master text style</a:t>
            </a:r>
            <a:endParaRPr lang="en-GB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:p14="http://schemas.microsoft.com/office/powerpoint/2010/main" xmlns="" id="{E39551A5-770E-3978-ED85-9963EA0819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2899" y="6415879"/>
            <a:ext cx="10972800" cy="366183"/>
          </a:xfrm>
          <a:prstGeom prst="rect">
            <a:avLst/>
          </a:prstGeom>
        </p:spPr>
        <p:txBody>
          <a:bodyPr vert="horz" lIns="121805" tIns="60902" rIns="121805" bIns="60902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3333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8608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341993" y="3326145"/>
            <a:ext cx="10383003" cy="1646307"/>
          </a:xfrm>
        </p:spPr>
        <p:txBody>
          <a:bodyPr anchor="b">
            <a:normAutofit/>
          </a:bodyPr>
          <a:lstStyle>
            <a:lvl1pPr marL="0" indent="0">
              <a:buNone/>
              <a:defRPr sz="43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style (only changes made to the parent slide will be reflected in the app)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354939" y="4972052"/>
            <a:ext cx="3917951" cy="514349"/>
          </a:xfrm>
        </p:spPr>
        <p:txBody>
          <a:bodyPr>
            <a:normAutofit/>
          </a:bodyPr>
          <a:lstStyle>
            <a:lvl1pPr>
              <a:defRPr sz="1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slide subtitle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2E984EA-3574-957B-CBB9-81D1F0C188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1991" y="6415879"/>
            <a:ext cx="10452388" cy="366183"/>
          </a:xfrm>
          <a:prstGeom prst="rect">
            <a:avLst/>
          </a:prstGeom>
        </p:spPr>
        <p:txBody>
          <a:bodyPr vert="horz" lIns="121805" tIns="60902" rIns="121805" bIns="60902" rtlCol="0" anchor="ctr"/>
          <a:lstStyle>
            <a:lvl1pPr algn="l">
              <a:defRPr sz="15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6649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ponse Summa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93F9-7B30-274B-BFFF-492683631E49}" type="slidenum">
              <a:rPr lang="en-US" smtClean="0">
                <a:solidFill>
                  <a:srgbClr val="666666">
                    <a:lumMod val="60000"/>
                    <a:lumOff val="40000"/>
                  </a:srgbClr>
                </a:solidFill>
              </a:rPr>
              <a:pPr/>
              <a:t>‹n.›</a:t>
            </a:fld>
            <a:endParaRPr lang="en-US">
              <a:solidFill>
                <a:srgbClr val="666666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281870" y="4852581"/>
            <a:ext cx="6101851" cy="467783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Master text style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273051" y="3113001"/>
            <a:ext cx="10972800" cy="1143000"/>
          </a:xfrm>
        </p:spPr>
        <p:txBody>
          <a:bodyPr/>
          <a:lstStyle/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273051" y="4211568"/>
            <a:ext cx="5145616" cy="374649"/>
          </a:xfrm>
        </p:spPr>
        <p:txBody>
          <a:bodyPr/>
          <a:lstStyle>
            <a:lvl2pPr marL="6351" indent="0">
              <a:buNone/>
              <a:defRPr sz="21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2pPr>
          </a:lstStyle>
          <a:p>
            <a:pPr lvl="1"/>
            <a:r>
              <a:rPr lang="en-US" dirty="0"/>
              <a:t>Total Responses style</a:t>
            </a:r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281870" y="5397177"/>
            <a:ext cx="6101851" cy="467783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Master text style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xmlns:p14="http://schemas.microsoft.com/office/powerpoint/2010/main" xmlns="" id="{CDF05C82-1244-9CA3-984A-2EEF32F796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2435" y="6415879"/>
            <a:ext cx="10808784" cy="366183"/>
          </a:xfrm>
          <a:prstGeom prst="rect">
            <a:avLst/>
          </a:prstGeom>
        </p:spPr>
        <p:txBody>
          <a:bodyPr vert="horz" lIns="121805" tIns="60902" rIns="121805" bIns="60902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3333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0294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3515" y="107583"/>
            <a:ext cx="10972800" cy="774857"/>
          </a:xfrm>
        </p:spPr>
        <p:txBody>
          <a:bodyPr/>
          <a:lstStyle/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63427" y="888467"/>
            <a:ext cx="7110008" cy="332192"/>
          </a:xfrm>
        </p:spPr>
        <p:txBody>
          <a:bodyPr/>
          <a:lstStyle/>
          <a:p>
            <a:pPr lvl="0"/>
            <a:r>
              <a:rPr lang="en-US" dirty="0"/>
              <a:t>Master text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>
                <a:solidFill>
                  <a:srgbClr val="666666">
                    <a:lumMod val="60000"/>
                    <a:lumOff val="40000"/>
                  </a:srgbClr>
                </a:solidFill>
              </a:rPr>
              <a:pPr/>
              <a:t>‹n.›</a:t>
            </a:fld>
            <a:endParaRPr lang="en-US">
              <a:solidFill>
                <a:srgbClr val="666666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xmlns:p14="http://schemas.microsoft.com/office/powerpoint/2010/main" xmlns="" id="{9FE2B938-E785-E802-7A9A-5AD4FEF608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0626" y="6415879"/>
            <a:ext cx="10925129" cy="366183"/>
          </a:xfrm>
          <a:prstGeom prst="rect">
            <a:avLst/>
          </a:prstGeom>
        </p:spPr>
        <p:txBody>
          <a:bodyPr vert="horz" lIns="121805" tIns="60902" rIns="121805" bIns="60902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3333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7408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3515" y="107576"/>
            <a:ext cx="10972800" cy="73161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>
                <a:solidFill>
                  <a:srgbClr val="666666">
                    <a:lumMod val="60000"/>
                    <a:lumOff val="40000"/>
                  </a:srgbClr>
                </a:solidFill>
              </a:rPr>
              <a:pPr/>
              <a:t>‹n.›</a:t>
            </a:fld>
            <a:endParaRPr lang="en-US">
              <a:solidFill>
                <a:srgbClr val="666666">
                  <a:lumMod val="60000"/>
                  <a:lumOff val="40000"/>
                </a:srgbClr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:p14="http://schemas.microsoft.com/office/powerpoint/2010/main" xmlns="" id="{8252A03B-2D42-4DAE-8460-CF96145A8DF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53515" y="1340107"/>
            <a:ext cx="10972800" cy="4758684"/>
          </a:xfrm>
        </p:spPr>
        <p:txBody>
          <a:bodyPr/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9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Master text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:p14="http://schemas.microsoft.com/office/powerpoint/2010/main" xmlns="" id="{FCB14CF1-AB9B-4870-9E5C-AD8F31C7FF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4429" y="836579"/>
            <a:ext cx="10972800" cy="31961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Master text style</a:t>
            </a:r>
            <a:endParaRPr lang="en-GB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:p14="http://schemas.microsoft.com/office/powerpoint/2010/main" xmlns="" id="{E39551A5-770E-3978-ED85-9963EA0819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2899" y="6415871"/>
            <a:ext cx="10972800" cy="366183"/>
          </a:xfrm>
          <a:prstGeom prst="rect">
            <a:avLst/>
          </a:prstGeom>
        </p:spPr>
        <p:txBody>
          <a:bodyPr vert="horz" lIns="121821" tIns="60910" rIns="121821" bIns="6091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3333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010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341993" y="3326145"/>
            <a:ext cx="10383003" cy="1646307"/>
          </a:xfrm>
        </p:spPr>
        <p:txBody>
          <a:bodyPr anchor="b">
            <a:normAutofit/>
          </a:bodyPr>
          <a:lstStyle>
            <a:lvl1pPr marL="0" indent="0">
              <a:buNone/>
              <a:defRPr sz="43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style (only changes made to the parent slide will be reflected in the app)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354931" y="4972052"/>
            <a:ext cx="3917951" cy="514349"/>
          </a:xfrm>
        </p:spPr>
        <p:txBody>
          <a:bodyPr>
            <a:normAutofit/>
          </a:bodyPr>
          <a:lstStyle>
            <a:lvl1pPr>
              <a:defRPr sz="1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slide subtitle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2E984EA-3574-957B-CBB9-81D1F0C188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1991" y="6415871"/>
            <a:ext cx="10452388" cy="366183"/>
          </a:xfrm>
          <a:prstGeom prst="rect">
            <a:avLst/>
          </a:prstGeom>
        </p:spPr>
        <p:txBody>
          <a:bodyPr vert="horz" lIns="121821" tIns="60910" rIns="121821" bIns="60910" rtlCol="0" anchor="ctr"/>
          <a:lstStyle>
            <a:lvl1pPr algn="l">
              <a:defRPr sz="15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0786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ponse Summa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93F9-7B30-274B-BFFF-492683631E49}" type="slidenum">
              <a:rPr lang="en-US" smtClean="0">
                <a:solidFill>
                  <a:srgbClr val="666666">
                    <a:lumMod val="60000"/>
                    <a:lumOff val="40000"/>
                  </a:srgbClr>
                </a:solidFill>
              </a:rPr>
              <a:pPr/>
              <a:t>‹n.›</a:t>
            </a:fld>
            <a:endParaRPr lang="en-US">
              <a:solidFill>
                <a:srgbClr val="666666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281870" y="4852573"/>
            <a:ext cx="6101851" cy="467783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Master text style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273051" y="3113001"/>
            <a:ext cx="10972800" cy="1143000"/>
          </a:xfrm>
        </p:spPr>
        <p:txBody>
          <a:bodyPr/>
          <a:lstStyle/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273051" y="4211560"/>
            <a:ext cx="5145616" cy="374649"/>
          </a:xfrm>
        </p:spPr>
        <p:txBody>
          <a:bodyPr/>
          <a:lstStyle>
            <a:lvl2pPr marL="6351" indent="0">
              <a:buNone/>
              <a:defRPr sz="21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2pPr>
          </a:lstStyle>
          <a:p>
            <a:pPr lvl="1"/>
            <a:r>
              <a:rPr lang="en-US" dirty="0"/>
              <a:t>Total Responses style</a:t>
            </a:r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281870" y="5397169"/>
            <a:ext cx="6101851" cy="467783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Master text style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xmlns:p14="http://schemas.microsoft.com/office/powerpoint/2010/main" xmlns="" id="{CDF05C82-1244-9CA3-984A-2EEF32F796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2435" y="6415871"/>
            <a:ext cx="10808784" cy="366183"/>
          </a:xfrm>
          <a:prstGeom prst="rect">
            <a:avLst/>
          </a:prstGeom>
        </p:spPr>
        <p:txBody>
          <a:bodyPr vert="horz" lIns="121821" tIns="60910" rIns="121821" bIns="6091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3333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74473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3515" y="107576"/>
            <a:ext cx="10972800" cy="774857"/>
          </a:xfrm>
        </p:spPr>
        <p:txBody>
          <a:bodyPr/>
          <a:lstStyle/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63427" y="888467"/>
            <a:ext cx="7110008" cy="332192"/>
          </a:xfrm>
        </p:spPr>
        <p:txBody>
          <a:bodyPr/>
          <a:lstStyle/>
          <a:p>
            <a:pPr lvl="0"/>
            <a:r>
              <a:rPr lang="en-US" dirty="0"/>
              <a:t>Master text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>
                <a:solidFill>
                  <a:srgbClr val="666666">
                    <a:lumMod val="60000"/>
                    <a:lumOff val="40000"/>
                  </a:srgbClr>
                </a:solidFill>
              </a:rPr>
              <a:pPr/>
              <a:t>‹n.›</a:t>
            </a:fld>
            <a:endParaRPr lang="en-US">
              <a:solidFill>
                <a:srgbClr val="666666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xmlns:p14="http://schemas.microsoft.com/office/powerpoint/2010/main" xmlns="" id="{9FE2B938-E785-E802-7A9A-5AD4FEF608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0618" y="6415871"/>
            <a:ext cx="10925129" cy="366183"/>
          </a:xfrm>
          <a:prstGeom prst="rect">
            <a:avLst/>
          </a:prstGeom>
        </p:spPr>
        <p:txBody>
          <a:bodyPr vert="horz" lIns="121821" tIns="60910" rIns="121821" bIns="6091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3333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29676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3515" y="107570"/>
            <a:ext cx="10972800" cy="73161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>
                <a:solidFill>
                  <a:srgbClr val="666666">
                    <a:lumMod val="60000"/>
                    <a:lumOff val="40000"/>
                  </a:srgbClr>
                </a:solidFill>
              </a:rPr>
              <a:pPr/>
              <a:t>‹n.›</a:t>
            </a:fld>
            <a:endParaRPr lang="en-US">
              <a:solidFill>
                <a:srgbClr val="666666">
                  <a:lumMod val="60000"/>
                  <a:lumOff val="40000"/>
                </a:srgbClr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:p14="http://schemas.microsoft.com/office/powerpoint/2010/main" xmlns="" id="{8252A03B-2D42-4DAE-8460-CF96145A8DF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53515" y="1340107"/>
            <a:ext cx="10972800" cy="4758684"/>
          </a:xfrm>
        </p:spPr>
        <p:txBody>
          <a:bodyPr/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9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Master text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:p14="http://schemas.microsoft.com/office/powerpoint/2010/main" xmlns="" id="{FCB14CF1-AB9B-4870-9E5C-AD8F31C7FF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4429" y="836579"/>
            <a:ext cx="10972800" cy="31961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Master text style</a:t>
            </a:r>
            <a:endParaRPr lang="en-GB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:p14="http://schemas.microsoft.com/office/powerpoint/2010/main" xmlns="" id="{E39551A5-770E-3978-ED85-9963EA0819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2899" y="6415866"/>
            <a:ext cx="10972800" cy="366183"/>
          </a:xfrm>
          <a:prstGeom prst="rect">
            <a:avLst/>
          </a:prstGeom>
        </p:spPr>
        <p:txBody>
          <a:bodyPr vert="horz" lIns="121832" tIns="60916" rIns="121832" bIns="60916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3333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0038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341993" y="3326145"/>
            <a:ext cx="10383003" cy="1646307"/>
          </a:xfrm>
        </p:spPr>
        <p:txBody>
          <a:bodyPr anchor="b">
            <a:normAutofit/>
          </a:bodyPr>
          <a:lstStyle>
            <a:lvl1pPr marL="0" indent="0">
              <a:buNone/>
              <a:defRPr sz="43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style (only changes made to the parent slide will be reflected in the app)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354926" y="4972052"/>
            <a:ext cx="3917951" cy="514349"/>
          </a:xfrm>
        </p:spPr>
        <p:txBody>
          <a:bodyPr>
            <a:normAutofit/>
          </a:bodyPr>
          <a:lstStyle>
            <a:lvl1pPr>
              <a:defRPr sz="1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slide subtitle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2E984EA-3574-957B-CBB9-81D1F0C188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1991" y="6415866"/>
            <a:ext cx="10452388" cy="366183"/>
          </a:xfrm>
          <a:prstGeom prst="rect">
            <a:avLst/>
          </a:prstGeom>
        </p:spPr>
        <p:txBody>
          <a:bodyPr vert="horz" lIns="121832" tIns="60916" rIns="121832" bIns="60916" rtlCol="0" anchor="ctr"/>
          <a:lstStyle>
            <a:lvl1pPr algn="l">
              <a:defRPr sz="15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75643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ponse Summa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93F9-7B30-274B-BFFF-492683631E49}" type="slidenum">
              <a:rPr lang="en-US" smtClean="0">
                <a:solidFill>
                  <a:srgbClr val="666666">
                    <a:lumMod val="60000"/>
                    <a:lumOff val="40000"/>
                  </a:srgbClr>
                </a:solidFill>
              </a:rPr>
              <a:pPr/>
              <a:t>‹n.›</a:t>
            </a:fld>
            <a:endParaRPr lang="en-US">
              <a:solidFill>
                <a:srgbClr val="666666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281870" y="4852567"/>
            <a:ext cx="6101851" cy="467783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Master text style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273051" y="3113001"/>
            <a:ext cx="10972800" cy="1143000"/>
          </a:xfrm>
        </p:spPr>
        <p:txBody>
          <a:bodyPr/>
          <a:lstStyle/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273051" y="4211554"/>
            <a:ext cx="5145616" cy="374649"/>
          </a:xfrm>
        </p:spPr>
        <p:txBody>
          <a:bodyPr/>
          <a:lstStyle>
            <a:lvl2pPr marL="6351" indent="0">
              <a:buNone/>
              <a:defRPr sz="21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2pPr>
          </a:lstStyle>
          <a:p>
            <a:pPr lvl="1"/>
            <a:r>
              <a:rPr lang="en-US" dirty="0"/>
              <a:t>Total Responses style</a:t>
            </a:r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281870" y="5397163"/>
            <a:ext cx="6101851" cy="467783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Master text style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xmlns:p14="http://schemas.microsoft.com/office/powerpoint/2010/main" xmlns="" id="{CDF05C82-1244-9CA3-984A-2EEF32F796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2435" y="6415866"/>
            <a:ext cx="10808784" cy="366183"/>
          </a:xfrm>
          <a:prstGeom prst="rect">
            <a:avLst/>
          </a:prstGeom>
        </p:spPr>
        <p:txBody>
          <a:bodyPr vert="horz" lIns="121832" tIns="60916" rIns="121832" bIns="60916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3333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65024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3515" y="107570"/>
            <a:ext cx="10972800" cy="774857"/>
          </a:xfrm>
        </p:spPr>
        <p:txBody>
          <a:bodyPr/>
          <a:lstStyle/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63427" y="888467"/>
            <a:ext cx="7110008" cy="332192"/>
          </a:xfrm>
        </p:spPr>
        <p:txBody>
          <a:bodyPr/>
          <a:lstStyle/>
          <a:p>
            <a:pPr lvl="0"/>
            <a:r>
              <a:rPr lang="en-US" dirty="0"/>
              <a:t>Master text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>
                <a:solidFill>
                  <a:srgbClr val="666666">
                    <a:lumMod val="60000"/>
                    <a:lumOff val="40000"/>
                  </a:srgbClr>
                </a:solidFill>
              </a:rPr>
              <a:pPr/>
              <a:t>‹n.›</a:t>
            </a:fld>
            <a:endParaRPr lang="en-US">
              <a:solidFill>
                <a:srgbClr val="666666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xmlns:p14="http://schemas.microsoft.com/office/powerpoint/2010/main" xmlns="" id="{9FE2B938-E785-E802-7A9A-5AD4FEF608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0613" y="6415866"/>
            <a:ext cx="10925129" cy="366183"/>
          </a:xfrm>
          <a:prstGeom prst="rect">
            <a:avLst/>
          </a:prstGeom>
        </p:spPr>
        <p:txBody>
          <a:bodyPr vert="horz" lIns="121832" tIns="60916" rIns="121832" bIns="60916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3333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97308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3515" y="107564"/>
            <a:ext cx="10972800" cy="73161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>
                <a:solidFill>
                  <a:srgbClr val="666666">
                    <a:lumMod val="60000"/>
                    <a:lumOff val="40000"/>
                  </a:srgbClr>
                </a:solidFill>
              </a:rPr>
              <a:pPr/>
              <a:t>‹n.›</a:t>
            </a:fld>
            <a:endParaRPr lang="en-US">
              <a:solidFill>
                <a:srgbClr val="666666">
                  <a:lumMod val="60000"/>
                  <a:lumOff val="40000"/>
                </a:srgbClr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:p14="http://schemas.microsoft.com/office/powerpoint/2010/main" xmlns="" id="{8252A03B-2D42-4DAE-8460-CF96145A8DF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53515" y="1340107"/>
            <a:ext cx="10972800" cy="4758684"/>
          </a:xfrm>
        </p:spPr>
        <p:txBody>
          <a:bodyPr/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9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Master text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:p14="http://schemas.microsoft.com/office/powerpoint/2010/main" xmlns="" id="{FCB14CF1-AB9B-4870-9E5C-AD8F31C7FF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4429" y="836579"/>
            <a:ext cx="10972800" cy="31961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Master text style</a:t>
            </a:r>
            <a:endParaRPr lang="en-GB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:p14="http://schemas.microsoft.com/office/powerpoint/2010/main" xmlns="" id="{E39551A5-770E-3978-ED85-9963EA0819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2899" y="6415859"/>
            <a:ext cx="10972800" cy="366183"/>
          </a:xfrm>
          <a:prstGeom prst="rect">
            <a:avLst/>
          </a:prstGeom>
        </p:spPr>
        <p:txBody>
          <a:bodyPr vert="horz" lIns="121845" tIns="60922" rIns="121845" bIns="60922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3333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1977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341993" y="3326145"/>
            <a:ext cx="10383003" cy="1646307"/>
          </a:xfrm>
        </p:spPr>
        <p:txBody>
          <a:bodyPr anchor="b">
            <a:normAutofit/>
          </a:bodyPr>
          <a:lstStyle>
            <a:lvl1pPr marL="0" indent="0">
              <a:buNone/>
              <a:defRPr sz="43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style (only changes made to the parent slide will be reflected in the app)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354919" y="4972052"/>
            <a:ext cx="3917951" cy="514349"/>
          </a:xfrm>
        </p:spPr>
        <p:txBody>
          <a:bodyPr>
            <a:normAutofit/>
          </a:bodyPr>
          <a:lstStyle>
            <a:lvl1pPr>
              <a:defRPr sz="1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slide subtitle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2E984EA-3574-957B-CBB9-81D1F0C188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1991" y="6415859"/>
            <a:ext cx="10452388" cy="366183"/>
          </a:xfrm>
          <a:prstGeom prst="rect">
            <a:avLst/>
          </a:prstGeom>
        </p:spPr>
        <p:txBody>
          <a:bodyPr vert="horz" lIns="121845" tIns="60922" rIns="121845" bIns="60922" rtlCol="0" anchor="ctr"/>
          <a:lstStyle>
            <a:lvl1pPr algn="l">
              <a:defRPr sz="15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05535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ponse Summa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93F9-7B30-274B-BFFF-492683631E49}" type="slidenum">
              <a:rPr lang="en-US" smtClean="0">
                <a:solidFill>
                  <a:srgbClr val="666666">
                    <a:lumMod val="60000"/>
                    <a:lumOff val="40000"/>
                  </a:srgbClr>
                </a:solidFill>
              </a:rPr>
              <a:pPr/>
              <a:t>‹n.›</a:t>
            </a:fld>
            <a:endParaRPr lang="en-US">
              <a:solidFill>
                <a:srgbClr val="666666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281870" y="4852561"/>
            <a:ext cx="6101851" cy="467783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Master text style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273051" y="3113001"/>
            <a:ext cx="10972800" cy="1143000"/>
          </a:xfrm>
        </p:spPr>
        <p:txBody>
          <a:bodyPr/>
          <a:lstStyle/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273051" y="4211548"/>
            <a:ext cx="5145616" cy="374649"/>
          </a:xfrm>
        </p:spPr>
        <p:txBody>
          <a:bodyPr/>
          <a:lstStyle>
            <a:lvl2pPr marL="6351" indent="0">
              <a:buNone/>
              <a:defRPr sz="21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2pPr>
          </a:lstStyle>
          <a:p>
            <a:pPr lvl="1"/>
            <a:r>
              <a:rPr lang="en-US" dirty="0"/>
              <a:t>Total Responses style</a:t>
            </a:r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281870" y="5397157"/>
            <a:ext cx="6101851" cy="467783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Master text style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xmlns:p14="http://schemas.microsoft.com/office/powerpoint/2010/main" xmlns="" id="{CDF05C82-1244-9CA3-984A-2EEF32F796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2435" y="6415859"/>
            <a:ext cx="10808784" cy="366183"/>
          </a:xfrm>
          <a:prstGeom prst="rect">
            <a:avLst/>
          </a:prstGeom>
        </p:spPr>
        <p:txBody>
          <a:bodyPr vert="horz" lIns="121845" tIns="60922" rIns="121845" bIns="60922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3333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32204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3515" y="107564"/>
            <a:ext cx="10972800" cy="774857"/>
          </a:xfrm>
        </p:spPr>
        <p:txBody>
          <a:bodyPr/>
          <a:lstStyle/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63427" y="888467"/>
            <a:ext cx="7110008" cy="332192"/>
          </a:xfrm>
        </p:spPr>
        <p:txBody>
          <a:bodyPr/>
          <a:lstStyle/>
          <a:p>
            <a:pPr lvl="0"/>
            <a:r>
              <a:rPr lang="en-US" dirty="0"/>
              <a:t>Master text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>
                <a:solidFill>
                  <a:srgbClr val="666666">
                    <a:lumMod val="60000"/>
                    <a:lumOff val="40000"/>
                  </a:srgbClr>
                </a:solidFill>
              </a:rPr>
              <a:pPr/>
              <a:t>‹n.›</a:t>
            </a:fld>
            <a:endParaRPr lang="en-US">
              <a:solidFill>
                <a:srgbClr val="666666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xmlns:p14="http://schemas.microsoft.com/office/powerpoint/2010/main" xmlns="" id="{9FE2B938-E785-E802-7A9A-5AD4FEF608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0606" y="6415859"/>
            <a:ext cx="10925129" cy="366183"/>
          </a:xfrm>
          <a:prstGeom prst="rect">
            <a:avLst/>
          </a:prstGeom>
        </p:spPr>
        <p:txBody>
          <a:bodyPr vert="horz" lIns="121845" tIns="60922" rIns="121845" bIns="60922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3333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3736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3515" y="107556"/>
            <a:ext cx="10972800" cy="73161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>
                <a:solidFill>
                  <a:srgbClr val="666666">
                    <a:lumMod val="60000"/>
                    <a:lumOff val="40000"/>
                  </a:srgbClr>
                </a:solidFill>
              </a:rPr>
              <a:pPr/>
              <a:t>‹n.›</a:t>
            </a:fld>
            <a:endParaRPr lang="en-US">
              <a:solidFill>
                <a:srgbClr val="666666">
                  <a:lumMod val="60000"/>
                  <a:lumOff val="40000"/>
                </a:srgbClr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:p14="http://schemas.microsoft.com/office/powerpoint/2010/main" xmlns="" id="{8252A03B-2D42-4DAE-8460-CF96145A8DF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53515" y="1340107"/>
            <a:ext cx="10972800" cy="4758684"/>
          </a:xfrm>
        </p:spPr>
        <p:txBody>
          <a:bodyPr/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9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Master text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:p14="http://schemas.microsoft.com/office/powerpoint/2010/main" xmlns="" id="{FCB14CF1-AB9B-4870-9E5C-AD8F31C7FF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4429" y="836579"/>
            <a:ext cx="10972800" cy="31961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Master text style</a:t>
            </a:r>
            <a:endParaRPr lang="en-GB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:p14="http://schemas.microsoft.com/office/powerpoint/2010/main" xmlns="" id="{E39551A5-770E-3978-ED85-9963EA0819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2899" y="6415851"/>
            <a:ext cx="10972800" cy="366183"/>
          </a:xfrm>
          <a:prstGeom prst="rect">
            <a:avLst/>
          </a:prstGeom>
        </p:spPr>
        <p:txBody>
          <a:bodyPr vert="horz" lIns="121861" tIns="60930" rIns="121861" bIns="6093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3333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06688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341993" y="3326145"/>
            <a:ext cx="10383003" cy="1646307"/>
          </a:xfrm>
        </p:spPr>
        <p:txBody>
          <a:bodyPr anchor="b">
            <a:normAutofit/>
          </a:bodyPr>
          <a:lstStyle>
            <a:lvl1pPr marL="0" indent="0">
              <a:buNone/>
              <a:defRPr sz="43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style (only changes made to the parent slide will be reflected in the app)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354911" y="4972052"/>
            <a:ext cx="3917951" cy="514349"/>
          </a:xfrm>
        </p:spPr>
        <p:txBody>
          <a:bodyPr>
            <a:normAutofit/>
          </a:bodyPr>
          <a:lstStyle>
            <a:lvl1pPr>
              <a:defRPr sz="1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slide subtitle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2E984EA-3574-957B-CBB9-81D1F0C188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1991" y="6415851"/>
            <a:ext cx="10452388" cy="366183"/>
          </a:xfrm>
          <a:prstGeom prst="rect">
            <a:avLst/>
          </a:prstGeom>
        </p:spPr>
        <p:txBody>
          <a:bodyPr vert="horz" lIns="121861" tIns="60930" rIns="121861" bIns="60930" rtlCol="0" anchor="ctr"/>
          <a:lstStyle>
            <a:lvl1pPr algn="l">
              <a:defRPr sz="15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37382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ponse Summa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93F9-7B30-274B-BFFF-492683631E49}" type="slidenum">
              <a:rPr lang="en-US" smtClean="0">
                <a:solidFill>
                  <a:srgbClr val="666666">
                    <a:lumMod val="60000"/>
                    <a:lumOff val="40000"/>
                  </a:srgbClr>
                </a:solidFill>
              </a:rPr>
              <a:pPr/>
              <a:t>‹n.›</a:t>
            </a:fld>
            <a:endParaRPr lang="en-US">
              <a:solidFill>
                <a:srgbClr val="666666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281870" y="4852553"/>
            <a:ext cx="6101851" cy="467783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Master text style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273051" y="3113001"/>
            <a:ext cx="10972800" cy="1143000"/>
          </a:xfrm>
        </p:spPr>
        <p:txBody>
          <a:bodyPr/>
          <a:lstStyle/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273051" y="4211540"/>
            <a:ext cx="5145616" cy="374649"/>
          </a:xfrm>
        </p:spPr>
        <p:txBody>
          <a:bodyPr/>
          <a:lstStyle>
            <a:lvl2pPr marL="6351" indent="0">
              <a:buNone/>
              <a:defRPr sz="21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2pPr>
          </a:lstStyle>
          <a:p>
            <a:pPr lvl="1"/>
            <a:r>
              <a:rPr lang="en-US" dirty="0"/>
              <a:t>Total Responses style</a:t>
            </a:r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281870" y="5397149"/>
            <a:ext cx="6101851" cy="467783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Master text style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xmlns:p14="http://schemas.microsoft.com/office/powerpoint/2010/main" xmlns="" id="{CDF05C82-1244-9CA3-984A-2EEF32F796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2435" y="6415851"/>
            <a:ext cx="10808784" cy="366183"/>
          </a:xfrm>
          <a:prstGeom prst="rect">
            <a:avLst/>
          </a:prstGeom>
        </p:spPr>
        <p:txBody>
          <a:bodyPr vert="horz" lIns="121861" tIns="60930" rIns="121861" bIns="6093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3333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1683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3515" y="107556"/>
            <a:ext cx="10972800" cy="774857"/>
          </a:xfrm>
        </p:spPr>
        <p:txBody>
          <a:bodyPr/>
          <a:lstStyle/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63427" y="888467"/>
            <a:ext cx="7110008" cy="332192"/>
          </a:xfrm>
        </p:spPr>
        <p:txBody>
          <a:bodyPr/>
          <a:lstStyle/>
          <a:p>
            <a:pPr lvl="0"/>
            <a:r>
              <a:rPr lang="en-US" dirty="0"/>
              <a:t>Master text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>
                <a:solidFill>
                  <a:srgbClr val="666666">
                    <a:lumMod val="60000"/>
                    <a:lumOff val="40000"/>
                  </a:srgbClr>
                </a:solidFill>
              </a:rPr>
              <a:pPr/>
              <a:t>‹n.›</a:t>
            </a:fld>
            <a:endParaRPr lang="en-US">
              <a:solidFill>
                <a:srgbClr val="666666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xmlns:p14="http://schemas.microsoft.com/office/powerpoint/2010/main" xmlns="" id="{9FE2B938-E785-E802-7A9A-5AD4FEF608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0598" y="6415851"/>
            <a:ext cx="10925129" cy="366183"/>
          </a:xfrm>
          <a:prstGeom prst="rect">
            <a:avLst/>
          </a:prstGeom>
        </p:spPr>
        <p:txBody>
          <a:bodyPr vert="horz" lIns="121861" tIns="60930" rIns="121861" bIns="6093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3333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98954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3515" y="107542"/>
            <a:ext cx="10972800" cy="73161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>
                <a:solidFill>
                  <a:srgbClr val="666666">
                    <a:lumMod val="60000"/>
                    <a:lumOff val="40000"/>
                  </a:srgbClr>
                </a:solidFill>
              </a:rPr>
              <a:pPr/>
              <a:t>‹n.›</a:t>
            </a:fld>
            <a:endParaRPr lang="en-US">
              <a:solidFill>
                <a:srgbClr val="666666">
                  <a:lumMod val="60000"/>
                  <a:lumOff val="40000"/>
                </a:srgbClr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:p14="http://schemas.microsoft.com/office/powerpoint/2010/main" xmlns="" id="{8252A03B-2D42-4DAE-8460-CF96145A8DF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53515" y="1340107"/>
            <a:ext cx="10972800" cy="4758684"/>
          </a:xfrm>
        </p:spPr>
        <p:txBody>
          <a:bodyPr/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9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Master text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:p14="http://schemas.microsoft.com/office/powerpoint/2010/main" xmlns="" id="{FCB14CF1-AB9B-4870-9E5C-AD8F31C7FF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4429" y="836574"/>
            <a:ext cx="10972800" cy="31961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Master text style</a:t>
            </a:r>
            <a:endParaRPr lang="en-GB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:p14="http://schemas.microsoft.com/office/powerpoint/2010/main" xmlns="" id="{E39551A5-770E-3978-ED85-9963EA0819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2899" y="6415838"/>
            <a:ext cx="10972800" cy="366183"/>
          </a:xfrm>
          <a:prstGeom prst="rect">
            <a:avLst/>
          </a:prstGeom>
        </p:spPr>
        <p:txBody>
          <a:bodyPr vert="horz" lIns="121888" tIns="60944" rIns="121888" bIns="60944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3333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82242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341993" y="3326145"/>
            <a:ext cx="10383003" cy="1646307"/>
          </a:xfrm>
        </p:spPr>
        <p:txBody>
          <a:bodyPr anchor="b">
            <a:normAutofit/>
          </a:bodyPr>
          <a:lstStyle>
            <a:lvl1pPr marL="0" indent="0">
              <a:buNone/>
              <a:defRPr sz="43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style (only changes made to the parent slide will be reflected in the app)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354898" y="4972052"/>
            <a:ext cx="3917951" cy="514349"/>
          </a:xfrm>
        </p:spPr>
        <p:txBody>
          <a:bodyPr>
            <a:normAutofit/>
          </a:bodyPr>
          <a:lstStyle>
            <a:lvl1pPr>
              <a:defRPr sz="1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slide subtitle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2E984EA-3574-957B-CBB9-81D1F0C188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1991" y="6415838"/>
            <a:ext cx="10452388" cy="366183"/>
          </a:xfrm>
          <a:prstGeom prst="rect">
            <a:avLst/>
          </a:prstGeom>
        </p:spPr>
        <p:txBody>
          <a:bodyPr vert="horz" lIns="121888" tIns="60944" rIns="121888" bIns="60944" rtlCol="0" anchor="ctr"/>
          <a:lstStyle>
            <a:lvl1pPr algn="l">
              <a:defRPr sz="15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81622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ponse Summa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93F9-7B30-274B-BFFF-492683631E49}" type="slidenum">
              <a:rPr lang="en-US" smtClean="0">
                <a:solidFill>
                  <a:srgbClr val="666666">
                    <a:lumMod val="60000"/>
                    <a:lumOff val="40000"/>
                  </a:srgbClr>
                </a:solidFill>
              </a:rPr>
              <a:pPr/>
              <a:t>‹n.›</a:t>
            </a:fld>
            <a:endParaRPr lang="en-US">
              <a:solidFill>
                <a:srgbClr val="666666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281870" y="4852539"/>
            <a:ext cx="6101851" cy="467783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Master text style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273051" y="3113001"/>
            <a:ext cx="10972800" cy="1143000"/>
          </a:xfrm>
        </p:spPr>
        <p:txBody>
          <a:bodyPr/>
          <a:lstStyle/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273051" y="4211526"/>
            <a:ext cx="5145616" cy="374649"/>
          </a:xfrm>
        </p:spPr>
        <p:txBody>
          <a:bodyPr/>
          <a:lstStyle>
            <a:lvl2pPr marL="6351" indent="0">
              <a:buNone/>
              <a:defRPr sz="21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2pPr>
          </a:lstStyle>
          <a:p>
            <a:pPr lvl="1"/>
            <a:r>
              <a:rPr lang="en-US" dirty="0"/>
              <a:t>Total Responses style</a:t>
            </a:r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281870" y="5397135"/>
            <a:ext cx="6101851" cy="467783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Master text style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xmlns:p14="http://schemas.microsoft.com/office/powerpoint/2010/main" xmlns="" id="{CDF05C82-1244-9CA3-984A-2EEF32F796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2435" y="6415838"/>
            <a:ext cx="10808784" cy="366183"/>
          </a:xfrm>
          <a:prstGeom prst="rect">
            <a:avLst/>
          </a:prstGeom>
        </p:spPr>
        <p:txBody>
          <a:bodyPr vert="horz" lIns="121888" tIns="60944" rIns="121888" bIns="60944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3333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09778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3515" y="107542"/>
            <a:ext cx="10972800" cy="774857"/>
          </a:xfrm>
        </p:spPr>
        <p:txBody>
          <a:bodyPr/>
          <a:lstStyle/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63427" y="888467"/>
            <a:ext cx="7110008" cy="332192"/>
          </a:xfrm>
        </p:spPr>
        <p:txBody>
          <a:bodyPr/>
          <a:lstStyle/>
          <a:p>
            <a:pPr lvl="0"/>
            <a:r>
              <a:rPr lang="en-US" dirty="0"/>
              <a:t>Master text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>
                <a:solidFill>
                  <a:srgbClr val="666666">
                    <a:lumMod val="60000"/>
                    <a:lumOff val="40000"/>
                  </a:srgbClr>
                </a:solidFill>
              </a:rPr>
              <a:pPr/>
              <a:t>‹n.›</a:t>
            </a:fld>
            <a:endParaRPr lang="en-US">
              <a:solidFill>
                <a:srgbClr val="666666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xmlns:p14="http://schemas.microsoft.com/office/powerpoint/2010/main" xmlns="" id="{9FE2B938-E785-E802-7A9A-5AD4FEF608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0585" y="6415838"/>
            <a:ext cx="10925129" cy="366183"/>
          </a:xfrm>
          <a:prstGeom prst="rect">
            <a:avLst/>
          </a:prstGeom>
        </p:spPr>
        <p:txBody>
          <a:bodyPr vert="horz" lIns="121888" tIns="60944" rIns="121888" bIns="60944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3333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5949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3515" y="107528"/>
            <a:ext cx="10972800" cy="73161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>
                <a:solidFill>
                  <a:srgbClr val="666666">
                    <a:lumMod val="60000"/>
                    <a:lumOff val="40000"/>
                  </a:srgbClr>
                </a:solidFill>
              </a:rPr>
              <a:pPr/>
              <a:t>‹n.›</a:t>
            </a:fld>
            <a:endParaRPr lang="en-US">
              <a:solidFill>
                <a:srgbClr val="666666">
                  <a:lumMod val="60000"/>
                  <a:lumOff val="40000"/>
                </a:srgbClr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:p14="http://schemas.microsoft.com/office/powerpoint/2010/main" xmlns="" id="{8252A03B-2D42-4DAE-8460-CF96145A8DF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53515" y="1340107"/>
            <a:ext cx="10972800" cy="4758684"/>
          </a:xfrm>
        </p:spPr>
        <p:txBody>
          <a:bodyPr/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9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Master text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:p14="http://schemas.microsoft.com/office/powerpoint/2010/main" xmlns="" id="{FCB14CF1-AB9B-4870-9E5C-AD8F31C7FF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4429" y="836559"/>
            <a:ext cx="10972800" cy="31961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Master text style</a:t>
            </a:r>
            <a:endParaRPr lang="en-GB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xmlns:p14="http://schemas.microsoft.com/office/powerpoint/2010/main" xmlns="" id="{E39551A5-770E-3978-ED85-9963EA0819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2899" y="6415823"/>
            <a:ext cx="10972800" cy="366183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3333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70222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341992" y="3326145"/>
            <a:ext cx="10383003" cy="1646307"/>
          </a:xfrm>
        </p:spPr>
        <p:txBody>
          <a:bodyPr anchor="b">
            <a:normAutofit/>
          </a:bodyPr>
          <a:lstStyle>
            <a:lvl1pPr marL="0" indent="0">
              <a:buNone/>
              <a:defRPr sz="43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style (only changes made to the parent slide will be reflected in the app)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354883" y="4972051"/>
            <a:ext cx="3917951" cy="514349"/>
          </a:xfrm>
        </p:spPr>
        <p:txBody>
          <a:bodyPr>
            <a:normAutofit/>
          </a:bodyPr>
          <a:lstStyle>
            <a:lvl1pPr>
              <a:defRPr sz="1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slide subtitle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2E984EA-3574-957B-CBB9-81D1F0C188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1991" y="6415823"/>
            <a:ext cx="10452388" cy="366183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l">
              <a:defRPr sz="14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48510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ponse Summa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93F9-7B30-274B-BFFF-492683631E49}" type="slidenum">
              <a:rPr lang="en-US" smtClean="0">
                <a:solidFill>
                  <a:srgbClr val="666666">
                    <a:lumMod val="60000"/>
                    <a:lumOff val="40000"/>
                  </a:srgbClr>
                </a:solidFill>
              </a:rPr>
              <a:pPr/>
              <a:t>‹n.›</a:t>
            </a:fld>
            <a:endParaRPr lang="en-US">
              <a:solidFill>
                <a:srgbClr val="666666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281870" y="4852525"/>
            <a:ext cx="6101851" cy="467783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Master text style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273051" y="3113001"/>
            <a:ext cx="10972800" cy="1143000"/>
          </a:xfrm>
        </p:spPr>
        <p:txBody>
          <a:bodyPr/>
          <a:lstStyle/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273051" y="4211512"/>
            <a:ext cx="5145616" cy="374649"/>
          </a:xfrm>
        </p:spPr>
        <p:txBody>
          <a:bodyPr/>
          <a:lstStyle>
            <a:lvl2pPr marL="6351" indent="0">
              <a:buNone/>
              <a:defRPr sz="21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2pPr>
          </a:lstStyle>
          <a:p>
            <a:pPr lvl="1"/>
            <a:r>
              <a:rPr lang="en-US" dirty="0"/>
              <a:t>Total Responses style</a:t>
            </a:r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281870" y="5397121"/>
            <a:ext cx="6101851" cy="467783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Master text style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xmlns:p14="http://schemas.microsoft.com/office/powerpoint/2010/main" xmlns="" id="{CDF05C82-1244-9CA3-984A-2EEF32F796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2435" y="6415823"/>
            <a:ext cx="10808784" cy="366183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3333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33318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3515" y="107528"/>
            <a:ext cx="10972800" cy="774857"/>
          </a:xfrm>
        </p:spPr>
        <p:txBody>
          <a:bodyPr/>
          <a:lstStyle/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63427" y="888467"/>
            <a:ext cx="7110008" cy="332192"/>
          </a:xfrm>
        </p:spPr>
        <p:txBody>
          <a:bodyPr/>
          <a:lstStyle/>
          <a:p>
            <a:pPr lvl="0"/>
            <a:r>
              <a:rPr lang="en-US" dirty="0"/>
              <a:t>Master text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>
                <a:solidFill>
                  <a:srgbClr val="666666">
                    <a:lumMod val="60000"/>
                    <a:lumOff val="40000"/>
                  </a:srgbClr>
                </a:solidFill>
              </a:rPr>
              <a:pPr/>
              <a:t>‹n.›</a:t>
            </a:fld>
            <a:endParaRPr lang="en-US">
              <a:solidFill>
                <a:srgbClr val="666666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xmlns:p14="http://schemas.microsoft.com/office/powerpoint/2010/main" xmlns="" id="{9FE2B938-E785-E802-7A9A-5AD4FEF608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0570" y="6415823"/>
            <a:ext cx="10925129" cy="366183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srgbClr val="3333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553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4.xml"/><Relationship Id="rId5" Type="http://schemas.openxmlformats.org/officeDocument/2006/relationships/theme" Target="../theme/theme2.xml"/><Relationship Id="rId1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5" Type="http://schemas.openxmlformats.org/officeDocument/2006/relationships/theme" Target="../theme/theme3.xml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2.xml"/><Relationship Id="rId5" Type="http://schemas.openxmlformats.org/officeDocument/2006/relationships/theme" Target="../theme/theme4.xml"/><Relationship Id="rId1" Type="http://schemas.openxmlformats.org/officeDocument/2006/relationships/slideLayout" Target="../slideLayouts/slideLayout29.xml"/><Relationship Id="rId2" Type="http://schemas.openxmlformats.org/officeDocument/2006/relationships/slideLayout" Target="../slideLayouts/slideLayout30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6.xml"/><Relationship Id="rId5" Type="http://schemas.openxmlformats.org/officeDocument/2006/relationships/theme" Target="../theme/theme5.xml"/><Relationship Id="rId1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4" Type="http://schemas.openxmlformats.org/officeDocument/2006/relationships/slideLayout" Target="../slideLayouts/slideLayout40.xml"/><Relationship Id="rId5" Type="http://schemas.openxmlformats.org/officeDocument/2006/relationships/theme" Target="../theme/theme6.xml"/><Relationship Id="rId1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8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4" Type="http://schemas.openxmlformats.org/officeDocument/2006/relationships/slideLayout" Target="../slideLayouts/slideLayout44.xml"/><Relationship Id="rId5" Type="http://schemas.openxmlformats.org/officeDocument/2006/relationships/theme" Target="../theme/theme7.xml"/><Relationship Id="rId1" Type="http://schemas.openxmlformats.org/officeDocument/2006/relationships/slideLayout" Target="../slideLayouts/slideLayout41.xml"/><Relationship Id="rId2" Type="http://schemas.openxmlformats.org/officeDocument/2006/relationships/slideLayout" Target="../slideLayouts/slideLayout42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5" Type="http://schemas.openxmlformats.org/officeDocument/2006/relationships/theme" Target="../theme/theme8.xml"/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1.xml"/><Relationship Id="rId4" Type="http://schemas.openxmlformats.org/officeDocument/2006/relationships/slideLayout" Target="../slideLayouts/slideLayout52.xml"/><Relationship Id="rId5" Type="http://schemas.openxmlformats.org/officeDocument/2006/relationships/theme" Target="../theme/theme9.xml"/><Relationship Id="rId1" Type="http://schemas.openxmlformats.org/officeDocument/2006/relationships/slideLayout" Target="../slideLayouts/slideLayout49.xml"/><Relationship Id="rId2" Type="http://schemas.openxmlformats.org/officeDocument/2006/relationships/slideLayout" Target="../slideLayouts/slideLayout50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6.xml"/><Relationship Id="rId5" Type="http://schemas.openxmlformats.org/officeDocument/2006/relationships/theme" Target="../theme/theme10.xml"/><Relationship Id="rId1" Type="http://schemas.openxmlformats.org/officeDocument/2006/relationships/slideLayout" Target="../slideLayouts/slideLayout53.xml"/><Relationship Id="rId2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elogramma 14">
            <a:extLst>
              <a:ext uri="{FF2B5EF4-FFF2-40B4-BE49-F238E27FC236}">
                <a16:creationId xmlns="" xmlns:a16="http://schemas.microsoft.com/office/drawing/2014/main" id="{D20796F3-5674-4AF5-9623-575731F82E52}"/>
              </a:ext>
            </a:extLst>
          </p:cNvPr>
          <p:cNvSpPr/>
          <p:nvPr userDrawn="1"/>
        </p:nvSpPr>
        <p:spPr>
          <a:xfrm>
            <a:off x="466725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50" tIns="45718" rIns="91350" bIns="4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450757"/>
          </a:xfrm>
          <a:prstGeom prst="rect">
            <a:avLst/>
          </a:prstGeom>
        </p:spPr>
        <p:txBody>
          <a:bodyPr vert="horz" lIns="91350" tIns="45718" rIns="91350" bIns="45718" rtlCol="0" anchor="b">
            <a:normAutofit/>
          </a:bodyPr>
          <a:lstStyle/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</p:spPr>
        <p:txBody>
          <a:bodyPr vert="horz" lIns="0" tIns="45718" rIns="0" bIns="45718" rtlCol="0">
            <a:normAutofit/>
          </a:bodyPr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834125" y="6446840"/>
            <a:ext cx="2584851" cy="365125"/>
          </a:xfrm>
          <a:prstGeom prst="rect">
            <a:avLst/>
          </a:prstGeom>
        </p:spPr>
        <p:txBody>
          <a:bodyPr vert="horz" lIns="91350" tIns="45718" rIns="91350" bIns="45718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2CA46E8E-89D0-493E-ABBF-B63A9C819C41}" type="datetime1">
              <a:rPr lang="it-IT" noProof="0" smtClean="0"/>
              <a:t>17/09/26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097340" y="6446840"/>
            <a:ext cx="4846321" cy="365125"/>
          </a:xfrm>
          <a:prstGeom prst="rect">
            <a:avLst/>
          </a:prstGeom>
        </p:spPr>
        <p:txBody>
          <a:bodyPr vert="horz" lIns="91350" tIns="45718" rIns="91350" bIns="45718" rtlCol="0" anchor="ctr"/>
          <a:lstStyle>
            <a:lvl1pPr algn="l">
              <a:defRPr sz="9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375669" y="6446840"/>
            <a:ext cx="780011" cy="365125"/>
          </a:xfrm>
          <a:prstGeom prst="rect">
            <a:avLst/>
          </a:prstGeom>
        </p:spPr>
        <p:txBody>
          <a:bodyPr vert="horz" lIns="91350" tIns="45718" rIns="91350" bIns="45718" rtlCol="0" anchor="ctr"/>
          <a:lstStyle>
            <a:lvl1pPr algn="r"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‹n.›</a:t>
            </a:fld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="" xmlns:a16="http://schemas.microsoft.com/office/drawing/2014/main" id="{0F25E55C-1C16-46C6-B789-A4B2BCEF8F86}"/>
              </a:ext>
            </a:extLst>
          </p:cNvPr>
          <p:cNvSpPr/>
          <p:nvPr userDrawn="1"/>
        </p:nvSpPr>
        <p:spPr>
          <a:xfrm>
            <a:off x="0" y="1011981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50" tIns="45718" rIns="91350" bIns="45718"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8" r:id="rId2"/>
    <p:sldLayoutId id="2147483707" r:id="rId3"/>
    <p:sldLayoutId id="2147483708" r:id="rId4"/>
    <p:sldLayoutId id="2147483719" r:id="rId5"/>
    <p:sldLayoutId id="2147483709" r:id="rId6"/>
    <p:sldLayoutId id="2147483716" r:id="rId7"/>
    <p:sldLayoutId id="2147483710" r:id="rId8"/>
    <p:sldLayoutId id="2147483711" r:id="rId9"/>
    <p:sldLayoutId id="2147483712" r:id="rId10"/>
    <p:sldLayoutId id="2147483727" r:id="rId11"/>
    <p:sldLayoutId id="2147483720" r:id="rId12"/>
    <p:sldLayoutId id="2147483721" r:id="rId13"/>
    <p:sldLayoutId id="2147483725" r:id="rId14"/>
    <p:sldLayoutId id="2147483726" r:id="rId15"/>
    <p:sldLayoutId id="2147483722" r:id="rId16"/>
    <p:sldLayoutId id="2147483723" r:id="rId17"/>
    <p:sldLayoutId id="2147483715" r:id="rId18"/>
    <p:sldLayoutId id="2147483713" r:id="rId19"/>
    <p:sldLayoutId id="2147483714" r:id="rId20"/>
  </p:sldLayoutIdLst>
  <p:hf sldNum="0" hdr="0" ftr="0" dt="0"/>
  <p:txStyles>
    <p:titleStyle>
      <a:lvl1pPr algn="l" defTabSz="913380" rtl="0" eaLnBrk="1" latinLnBrk="0" hangingPunct="1">
        <a:lnSpc>
          <a:spcPct val="90000"/>
        </a:lnSpc>
        <a:spcBef>
          <a:spcPct val="0"/>
        </a:spcBef>
        <a:buNone/>
        <a:defRPr sz="4800" b="1" kern="1200" spc="-51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66400" indent="-266400" algn="l" defTabSz="91338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3628" indent="-182698" algn="l" defTabSz="91338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299" indent="-182698" algn="l" defTabSz="91338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8968" indent="-182698" algn="l" defTabSz="91338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1611" indent="-182698" algn="l" defTabSz="91338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8743" indent="-228360" algn="l" defTabSz="91338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8560" indent="-228360" algn="l" defTabSz="91338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8320" indent="-228360" algn="l" defTabSz="91338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8110" indent="-228360" algn="l" defTabSz="91338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3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63" algn="l" defTabSz="9133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80" algn="l" defTabSz="9133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070" algn="l" defTabSz="9133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760" algn="l" defTabSz="9133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478" algn="l" defTabSz="9133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138" algn="l" defTabSz="9133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800" algn="l" defTabSz="9133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463" algn="l" defTabSz="91338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187" userDrawn="1">
          <p15:clr>
            <a:srgbClr val="F26B43"/>
          </p15:clr>
        </p15:guide>
        <p15:guide id="2" pos="688" userDrawn="1">
          <p15:clr>
            <a:srgbClr val="F26B43"/>
          </p15:clr>
        </p15:guide>
        <p15:guide id="3" pos="703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orient="horz" pos="406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515" y="360688"/>
            <a:ext cx="10972800" cy="521696"/>
          </a:xfrm>
          <a:prstGeom prst="rect">
            <a:avLst/>
          </a:prstGeom>
        </p:spPr>
        <p:txBody>
          <a:bodyPr vert="horz" lIns="121797" tIns="60898" rIns="121797" bIns="60898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3427" y="888467"/>
            <a:ext cx="7110008" cy="332192"/>
          </a:xfrm>
          <a:prstGeom prst="rect">
            <a:avLst/>
          </a:prstGeom>
        </p:spPr>
        <p:txBody>
          <a:bodyPr vert="horz" lIns="121797" tIns="60898" rIns="121797" bIns="6089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56162" y="6420162"/>
            <a:ext cx="834713" cy="366183"/>
          </a:xfrm>
          <a:prstGeom prst="rect">
            <a:avLst/>
          </a:prstGeom>
        </p:spPr>
        <p:txBody>
          <a:bodyPr vert="horz" lIns="121797" tIns="60898" rIns="121797" bIns="60898" rtlCol="0" anchor="ctr"/>
          <a:lstStyle>
            <a:lvl1pPr algn="r">
              <a:defRPr sz="130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</a:lstStyle>
          <a:p>
            <a:fld id="{A88B48FB-E956-2048-9E74-C69E7CAA26CC}" type="slidenum">
              <a:rPr lang="en-US" kern="0" smtClean="0">
                <a:solidFill>
                  <a:srgbClr val="666666">
                    <a:lumMod val="60000"/>
                    <a:lumOff val="40000"/>
                  </a:srgbClr>
                </a:solidFill>
              </a:rPr>
              <a:pPr/>
              <a:t>‹n.›</a:t>
            </a:fld>
            <a:endParaRPr lang="en-US" kern="0" dirty="0">
              <a:solidFill>
                <a:srgbClr val="666666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67FE218-D8C1-4598-C115-912209DA1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2958" y="6415882"/>
            <a:ext cx="10972799" cy="366183"/>
          </a:xfrm>
          <a:prstGeom prst="rect">
            <a:avLst/>
          </a:prstGeom>
        </p:spPr>
        <p:txBody>
          <a:bodyPr vert="horz" lIns="121797" tIns="60898" rIns="121797" bIns="60898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kern="0" dirty="0">
              <a:solidFill>
                <a:srgbClr val="3333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53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</p:sldLayoutIdLst>
  <p:hf hdr="0" dt="0"/>
  <p:txStyles>
    <p:titleStyle>
      <a:lvl1pPr algn="l" defTabSz="608867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608867" rtl="0" eaLnBrk="1" latinLnBrk="0" hangingPunct="1">
        <a:spcBef>
          <a:spcPct val="20000"/>
        </a:spcBef>
        <a:buFont typeface="Arial"/>
        <a:buNone/>
        <a:defRPr sz="1300" kern="1200">
          <a:solidFill>
            <a:schemeClr val="bg1">
              <a:lumMod val="50000"/>
            </a:schemeClr>
          </a:solidFill>
          <a:latin typeface="Arial"/>
          <a:ea typeface="+mn-ea"/>
          <a:cs typeface="Arial"/>
        </a:defRPr>
      </a:lvl1pPr>
      <a:lvl2pPr marL="989494" indent="-380570" algn="l" defTabSz="608867" rtl="0" eaLnBrk="1" latinLnBrk="0" hangingPunct="1">
        <a:spcBef>
          <a:spcPct val="20000"/>
        </a:spcBef>
        <a:buFont typeface="Arial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2253" indent="-304432" algn="l" defTabSz="608867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1147" indent="-304432" algn="l" defTabSz="608867" rtl="0" eaLnBrk="1" latinLnBrk="0" hangingPunct="1">
        <a:spcBef>
          <a:spcPct val="20000"/>
        </a:spcBef>
        <a:buFont typeface="Arial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0070" indent="-304432" algn="l" defTabSz="608867" rtl="0" eaLnBrk="1" latinLnBrk="0" hangingPunct="1">
        <a:spcBef>
          <a:spcPct val="20000"/>
        </a:spcBef>
        <a:buFont typeface="Arial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48936" indent="-304432" algn="l" defTabSz="608867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57861" indent="-304432" algn="l" defTabSz="608867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66756" indent="-304432" algn="l" defTabSz="608867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75651" indent="-304432" algn="l" defTabSz="608867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886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8867" algn="l" defTabSz="60886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7820" algn="l" defTabSz="60886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6714" algn="l" defTabSz="60886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5638" algn="l" defTabSz="60886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4504" algn="l" defTabSz="60886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3371" algn="l" defTabSz="60886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2293" algn="l" defTabSz="60886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1200" algn="l" defTabSz="60886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515" y="360688"/>
            <a:ext cx="10972800" cy="521696"/>
          </a:xfrm>
          <a:prstGeom prst="rect">
            <a:avLst/>
          </a:prstGeom>
        </p:spPr>
        <p:txBody>
          <a:bodyPr vert="horz" lIns="121800" tIns="60900" rIns="121800" bIns="6090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3427" y="888467"/>
            <a:ext cx="7110008" cy="332192"/>
          </a:xfrm>
          <a:prstGeom prst="rect">
            <a:avLst/>
          </a:prstGeom>
        </p:spPr>
        <p:txBody>
          <a:bodyPr vert="horz" lIns="121800" tIns="60900" rIns="121800" bIns="6090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56161" y="6420161"/>
            <a:ext cx="834713" cy="366183"/>
          </a:xfrm>
          <a:prstGeom prst="rect">
            <a:avLst/>
          </a:prstGeom>
        </p:spPr>
        <p:txBody>
          <a:bodyPr vert="horz" lIns="121800" tIns="60900" rIns="121800" bIns="60900" rtlCol="0" anchor="ctr"/>
          <a:lstStyle>
            <a:lvl1pPr algn="r">
              <a:defRPr sz="130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</a:lstStyle>
          <a:p>
            <a:pPr defTabSz="913402"/>
            <a:fld id="{A88B48FB-E956-2048-9E74-C69E7CAA26CC}" type="slidenum">
              <a:rPr lang="en-US" kern="0" smtClean="0">
                <a:solidFill>
                  <a:srgbClr val="666666">
                    <a:lumMod val="60000"/>
                    <a:lumOff val="40000"/>
                  </a:srgbClr>
                </a:solidFill>
              </a:rPr>
              <a:pPr defTabSz="913402"/>
              <a:t>‹n.›</a:t>
            </a:fld>
            <a:endParaRPr lang="en-US" kern="0" dirty="0">
              <a:solidFill>
                <a:srgbClr val="666666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67FE218-D8C1-4598-C115-912209DA1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2957" y="6415881"/>
            <a:ext cx="10972799" cy="366183"/>
          </a:xfrm>
          <a:prstGeom prst="rect">
            <a:avLst/>
          </a:prstGeom>
        </p:spPr>
        <p:txBody>
          <a:bodyPr vert="horz" lIns="121800" tIns="60900" rIns="121800" bIns="6090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402"/>
            <a:endParaRPr lang="en-US" kern="0" dirty="0">
              <a:solidFill>
                <a:srgbClr val="3333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918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</p:sldLayoutIdLst>
  <p:hf hdr="0" dt="0"/>
  <p:txStyles>
    <p:titleStyle>
      <a:lvl1pPr algn="l" defTabSz="608883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608883" rtl="0" eaLnBrk="1" latinLnBrk="0" hangingPunct="1">
        <a:spcBef>
          <a:spcPct val="20000"/>
        </a:spcBef>
        <a:buFont typeface="Arial"/>
        <a:buNone/>
        <a:defRPr sz="1300" kern="1200">
          <a:solidFill>
            <a:schemeClr val="bg1">
              <a:lumMod val="50000"/>
            </a:schemeClr>
          </a:solidFill>
          <a:latin typeface="Arial"/>
          <a:ea typeface="+mn-ea"/>
          <a:cs typeface="Arial"/>
        </a:defRPr>
      </a:lvl1pPr>
      <a:lvl2pPr marL="989518" indent="-380580" algn="l" defTabSz="608883" rtl="0" eaLnBrk="1" latinLnBrk="0" hangingPunct="1">
        <a:spcBef>
          <a:spcPct val="20000"/>
        </a:spcBef>
        <a:buFont typeface="Arial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2291" indent="-304440" algn="l" defTabSz="608883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1200" indent="-304440" algn="l" defTabSz="608883" rtl="0" eaLnBrk="1" latinLnBrk="0" hangingPunct="1">
        <a:spcBef>
          <a:spcPct val="20000"/>
        </a:spcBef>
        <a:buFont typeface="Arial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0138" indent="-304440" algn="l" defTabSz="608883" rtl="0" eaLnBrk="1" latinLnBrk="0" hangingPunct="1">
        <a:spcBef>
          <a:spcPct val="20000"/>
        </a:spcBef>
        <a:buFont typeface="Arial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49020" indent="-304440" algn="l" defTabSz="60888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57960" indent="-304440" algn="l" defTabSz="60888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66870" indent="-304440" algn="l" defTabSz="60888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75780" indent="-304440" algn="l" defTabSz="60888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888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8883" algn="l" defTabSz="60888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7850" algn="l" defTabSz="60888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6760" algn="l" defTabSz="60888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5698" algn="l" defTabSz="60888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4580" algn="l" defTabSz="60888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3463" algn="l" defTabSz="60888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2400" algn="l" defTabSz="60888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1321" algn="l" defTabSz="60888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515" y="360688"/>
            <a:ext cx="10972800" cy="521696"/>
          </a:xfrm>
          <a:prstGeom prst="rect">
            <a:avLst/>
          </a:prstGeom>
        </p:spPr>
        <p:txBody>
          <a:bodyPr vert="horz" lIns="121805" tIns="60902" rIns="121805" bIns="60902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3427" y="888467"/>
            <a:ext cx="7110008" cy="332192"/>
          </a:xfrm>
          <a:prstGeom prst="rect">
            <a:avLst/>
          </a:prstGeom>
        </p:spPr>
        <p:txBody>
          <a:bodyPr vert="horz" lIns="121805" tIns="60902" rIns="121805" bIns="60902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56158" y="6420158"/>
            <a:ext cx="834713" cy="366183"/>
          </a:xfrm>
          <a:prstGeom prst="rect">
            <a:avLst/>
          </a:prstGeom>
        </p:spPr>
        <p:txBody>
          <a:bodyPr vert="horz" lIns="121805" tIns="60902" rIns="121805" bIns="60902" rtlCol="0" anchor="ctr"/>
          <a:lstStyle>
            <a:lvl1pPr algn="r">
              <a:defRPr sz="130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</a:lstStyle>
          <a:p>
            <a:pPr defTabSz="913448"/>
            <a:fld id="{A88B48FB-E956-2048-9E74-C69E7CAA26CC}" type="slidenum">
              <a:rPr lang="en-US" kern="0" smtClean="0">
                <a:solidFill>
                  <a:srgbClr val="666666">
                    <a:lumMod val="60000"/>
                    <a:lumOff val="40000"/>
                  </a:srgbClr>
                </a:solidFill>
              </a:rPr>
              <a:pPr defTabSz="913448"/>
              <a:t>‹n.›</a:t>
            </a:fld>
            <a:endParaRPr lang="en-US" kern="0" dirty="0">
              <a:solidFill>
                <a:srgbClr val="666666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67FE218-D8C1-4598-C115-912209DA1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2954" y="6415878"/>
            <a:ext cx="10972799" cy="366183"/>
          </a:xfrm>
          <a:prstGeom prst="rect">
            <a:avLst/>
          </a:prstGeom>
        </p:spPr>
        <p:txBody>
          <a:bodyPr vert="horz" lIns="121805" tIns="60902" rIns="121805" bIns="60902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448"/>
            <a:endParaRPr lang="en-US" kern="0" dirty="0">
              <a:solidFill>
                <a:srgbClr val="3333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664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</p:sldLayoutIdLst>
  <p:hf hdr="0" dt="0"/>
  <p:txStyles>
    <p:titleStyle>
      <a:lvl1pPr algn="l" defTabSz="608915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608915" rtl="0" eaLnBrk="1" latinLnBrk="0" hangingPunct="1">
        <a:spcBef>
          <a:spcPct val="20000"/>
        </a:spcBef>
        <a:buFont typeface="Arial"/>
        <a:buNone/>
        <a:defRPr sz="1300" kern="1200">
          <a:solidFill>
            <a:schemeClr val="bg1">
              <a:lumMod val="50000"/>
            </a:schemeClr>
          </a:solidFill>
          <a:latin typeface="Arial"/>
          <a:ea typeface="+mn-ea"/>
          <a:cs typeface="Arial"/>
        </a:defRPr>
      </a:lvl1pPr>
      <a:lvl2pPr marL="989566" indent="-380598" algn="l" defTabSz="608915" rtl="0" eaLnBrk="1" latinLnBrk="0" hangingPunct="1">
        <a:spcBef>
          <a:spcPct val="20000"/>
        </a:spcBef>
        <a:buFont typeface="Arial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2367" indent="-304456" algn="l" defTabSz="60891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1307" indent="-304456" algn="l" defTabSz="608915" rtl="0" eaLnBrk="1" latinLnBrk="0" hangingPunct="1">
        <a:spcBef>
          <a:spcPct val="20000"/>
        </a:spcBef>
        <a:buFont typeface="Arial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0274" indent="-304456" algn="l" defTabSz="608915" rtl="0" eaLnBrk="1" latinLnBrk="0" hangingPunct="1">
        <a:spcBef>
          <a:spcPct val="20000"/>
        </a:spcBef>
        <a:buFont typeface="Arial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49188" indent="-304456" algn="l" defTabSz="608915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58157" indent="-304456" algn="l" defTabSz="608915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67098" indent="-304456" algn="l" defTabSz="608915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76039" indent="-304456" algn="l" defTabSz="608915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891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8915" algn="l" defTabSz="60891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7910" algn="l" defTabSz="60891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6850" algn="l" defTabSz="60891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5818" algn="l" defTabSz="60891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4732" algn="l" defTabSz="60891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3647" algn="l" defTabSz="60891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2613" algn="l" defTabSz="60891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1564" algn="l" defTabSz="60891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515" y="360688"/>
            <a:ext cx="10972800" cy="521696"/>
          </a:xfrm>
          <a:prstGeom prst="rect">
            <a:avLst/>
          </a:prstGeom>
        </p:spPr>
        <p:txBody>
          <a:bodyPr vert="horz" lIns="121821" tIns="60910" rIns="121821" bIns="6091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3427" y="888467"/>
            <a:ext cx="7110008" cy="332192"/>
          </a:xfrm>
          <a:prstGeom prst="rect">
            <a:avLst/>
          </a:prstGeom>
        </p:spPr>
        <p:txBody>
          <a:bodyPr vert="horz" lIns="121821" tIns="60910" rIns="121821" bIns="6091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56150" y="6420150"/>
            <a:ext cx="834713" cy="366183"/>
          </a:xfrm>
          <a:prstGeom prst="rect">
            <a:avLst/>
          </a:prstGeom>
        </p:spPr>
        <p:txBody>
          <a:bodyPr vert="horz" lIns="121821" tIns="60910" rIns="121821" bIns="60910" rtlCol="0" anchor="ctr"/>
          <a:lstStyle>
            <a:lvl1pPr algn="r">
              <a:defRPr sz="130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</a:lstStyle>
          <a:p>
            <a:pPr defTabSz="913584"/>
            <a:fld id="{A88B48FB-E956-2048-9E74-C69E7CAA26CC}" type="slidenum">
              <a:rPr lang="en-US" kern="0" smtClean="0">
                <a:solidFill>
                  <a:srgbClr val="666666">
                    <a:lumMod val="60000"/>
                    <a:lumOff val="40000"/>
                  </a:srgbClr>
                </a:solidFill>
              </a:rPr>
              <a:pPr defTabSz="913584"/>
              <a:t>‹n.›</a:t>
            </a:fld>
            <a:endParaRPr lang="en-US" kern="0" dirty="0">
              <a:solidFill>
                <a:srgbClr val="666666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67FE218-D8C1-4598-C115-912209DA1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2946" y="6415870"/>
            <a:ext cx="10972799" cy="366183"/>
          </a:xfrm>
          <a:prstGeom prst="rect">
            <a:avLst/>
          </a:prstGeom>
        </p:spPr>
        <p:txBody>
          <a:bodyPr vert="horz" lIns="121821" tIns="60910" rIns="121821" bIns="6091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584"/>
            <a:endParaRPr lang="en-US" kern="0" dirty="0">
              <a:solidFill>
                <a:srgbClr val="3333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779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</p:sldLayoutIdLst>
  <p:hf hdr="0" dt="0"/>
  <p:txStyles>
    <p:titleStyle>
      <a:lvl1pPr algn="l" defTabSz="609011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609011" rtl="0" eaLnBrk="1" latinLnBrk="0" hangingPunct="1">
        <a:spcBef>
          <a:spcPct val="20000"/>
        </a:spcBef>
        <a:buFont typeface="Arial"/>
        <a:buNone/>
        <a:defRPr sz="1300" kern="1200">
          <a:solidFill>
            <a:schemeClr val="bg1">
              <a:lumMod val="50000"/>
            </a:schemeClr>
          </a:solidFill>
          <a:latin typeface="Arial"/>
          <a:ea typeface="+mn-ea"/>
          <a:cs typeface="Arial"/>
        </a:defRPr>
      </a:lvl1pPr>
      <a:lvl2pPr marL="989710" indent="-380654" algn="l" defTabSz="609011" rtl="0" eaLnBrk="1" latinLnBrk="0" hangingPunct="1">
        <a:spcBef>
          <a:spcPct val="20000"/>
        </a:spcBef>
        <a:buFont typeface="Arial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2595" indent="-304504" algn="l" defTabSz="609011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1627" indent="-304504" algn="l" defTabSz="609011" rtl="0" eaLnBrk="1" latinLnBrk="0" hangingPunct="1">
        <a:spcBef>
          <a:spcPct val="20000"/>
        </a:spcBef>
        <a:buFont typeface="Arial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0682" indent="-304504" algn="l" defTabSz="609011" rtl="0" eaLnBrk="1" latinLnBrk="0" hangingPunct="1">
        <a:spcBef>
          <a:spcPct val="20000"/>
        </a:spcBef>
        <a:buFont typeface="Arial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49692" indent="-304504" algn="l" defTabSz="609011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58749" indent="-304504" algn="l" defTabSz="609011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67782" indent="-304504" algn="l" defTabSz="609011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76815" indent="-304504" algn="l" defTabSz="609011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01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011" algn="l" defTabSz="60901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090" algn="l" defTabSz="60901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7122" algn="l" defTabSz="60901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6178" algn="l" defTabSz="60901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5188" algn="l" defTabSz="60901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4199" algn="l" defTabSz="60901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3253" algn="l" defTabSz="60901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2292" algn="l" defTabSz="60901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515" y="360688"/>
            <a:ext cx="10972800" cy="521696"/>
          </a:xfrm>
          <a:prstGeom prst="rect">
            <a:avLst/>
          </a:prstGeom>
        </p:spPr>
        <p:txBody>
          <a:bodyPr vert="horz" lIns="121832" tIns="60916" rIns="121832" bIns="60916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3427" y="888467"/>
            <a:ext cx="7110008" cy="332192"/>
          </a:xfrm>
          <a:prstGeom prst="rect">
            <a:avLst/>
          </a:prstGeom>
        </p:spPr>
        <p:txBody>
          <a:bodyPr vert="horz" lIns="121832" tIns="60916" rIns="121832" bIns="60916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56145" y="6420145"/>
            <a:ext cx="834713" cy="366183"/>
          </a:xfrm>
          <a:prstGeom prst="rect">
            <a:avLst/>
          </a:prstGeom>
        </p:spPr>
        <p:txBody>
          <a:bodyPr vert="horz" lIns="121832" tIns="60916" rIns="121832" bIns="60916" rtlCol="0" anchor="ctr"/>
          <a:lstStyle>
            <a:lvl1pPr algn="r">
              <a:defRPr sz="130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</a:lstStyle>
          <a:p>
            <a:pPr defTabSz="913674"/>
            <a:fld id="{A88B48FB-E956-2048-9E74-C69E7CAA26CC}" type="slidenum">
              <a:rPr lang="en-US" kern="0" smtClean="0">
                <a:solidFill>
                  <a:srgbClr val="666666">
                    <a:lumMod val="60000"/>
                    <a:lumOff val="40000"/>
                  </a:srgbClr>
                </a:solidFill>
              </a:rPr>
              <a:pPr defTabSz="913674"/>
              <a:t>‹n.›</a:t>
            </a:fld>
            <a:endParaRPr lang="en-US" kern="0" dirty="0">
              <a:solidFill>
                <a:srgbClr val="666666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67FE218-D8C1-4598-C115-912209DA1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2941" y="6415865"/>
            <a:ext cx="10972799" cy="366183"/>
          </a:xfrm>
          <a:prstGeom prst="rect">
            <a:avLst/>
          </a:prstGeom>
        </p:spPr>
        <p:txBody>
          <a:bodyPr vert="horz" lIns="121832" tIns="60916" rIns="121832" bIns="60916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674"/>
            <a:endParaRPr lang="en-US" kern="0" dirty="0">
              <a:solidFill>
                <a:srgbClr val="3333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484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</p:sldLayoutIdLst>
  <p:hf hdr="0" dt="0"/>
  <p:txStyles>
    <p:titleStyle>
      <a:lvl1pPr algn="l" defTabSz="609075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609075" rtl="0" eaLnBrk="1" latinLnBrk="0" hangingPunct="1">
        <a:spcBef>
          <a:spcPct val="20000"/>
        </a:spcBef>
        <a:buFont typeface="Arial"/>
        <a:buNone/>
        <a:defRPr sz="1300" kern="1200">
          <a:solidFill>
            <a:schemeClr val="bg1">
              <a:lumMod val="50000"/>
            </a:schemeClr>
          </a:solidFill>
          <a:latin typeface="Arial"/>
          <a:ea typeface="+mn-ea"/>
          <a:cs typeface="Arial"/>
        </a:defRPr>
      </a:lvl1pPr>
      <a:lvl2pPr marL="989806" indent="-380692" algn="l" defTabSz="609075" rtl="0" eaLnBrk="1" latinLnBrk="0" hangingPunct="1">
        <a:spcBef>
          <a:spcPct val="20000"/>
        </a:spcBef>
        <a:buFont typeface="Arial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2747" indent="-304536" algn="l" defTabSz="60907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1840" indent="-304536" algn="l" defTabSz="609075" rtl="0" eaLnBrk="1" latinLnBrk="0" hangingPunct="1">
        <a:spcBef>
          <a:spcPct val="20000"/>
        </a:spcBef>
        <a:buFont typeface="Arial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0954" indent="-304536" algn="l" defTabSz="609075" rtl="0" eaLnBrk="1" latinLnBrk="0" hangingPunct="1">
        <a:spcBef>
          <a:spcPct val="20000"/>
        </a:spcBef>
        <a:buFont typeface="Arial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0028" indent="-304536" algn="l" defTabSz="609075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59144" indent="-304536" algn="l" defTabSz="609075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68238" indent="-304536" algn="l" defTabSz="609075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77332" indent="-304536" algn="l" defTabSz="609075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07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075" algn="l" defTabSz="60907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210" algn="l" defTabSz="60907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7304" algn="l" defTabSz="60907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6418" algn="l" defTabSz="60907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5492" algn="l" defTabSz="60907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4567" algn="l" defTabSz="60907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3680" algn="l" defTabSz="60907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2777" algn="l" defTabSz="60907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515" y="360688"/>
            <a:ext cx="10972800" cy="521696"/>
          </a:xfrm>
          <a:prstGeom prst="rect">
            <a:avLst/>
          </a:prstGeom>
        </p:spPr>
        <p:txBody>
          <a:bodyPr vert="horz" lIns="121845" tIns="60922" rIns="121845" bIns="60922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3427" y="888467"/>
            <a:ext cx="7110008" cy="332192"/>
          </a:xfrm>
          <a:prstGeom prst="rect">
            <a:avLst/>
          </a:prstGeom>
        </p:spPr>
        <p:txBody>
          <a:bodyPr vert="horz" lIns="121845" tIns="60922" rIns="121845" bIns="60922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56138" y="6420138"/>
            <a:ext cx="834713" cy="366183"/>
          </a:xfrm>
          <a:prstGeom prst="rect">
            <a:avLst/>
          </a:prstGeom>
        </p:spPr>
        <p:txBody>
          <a:bodyPr vert="horz" lIns="121845" tIns="60922" rIns="121845" bIns="60922" rtlCol="0" anchor="ctr"/>
          <a:lstStyle>
            <a:lvl1pPr algn="r">
              <a:defRPr sz="130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</a:lstStyle>
          <a:p>
            <a:pPr defTabSz="913788"/>
            <a:fld id="{A88B48FB-E956-2048-9E74-C69E7CAA26CC}" type="slidenum">
              <a:rPr lang="en-US" kern="0" smtClean="0">
                <a:solidFill>
                  <a:srgbClr val="666666">
                    <a:lumMod val="60000"/>
                    <a:lumOff val="40000"/>
                  </a:srgbClr>
                </a:solidFill>
              </a:rPr>
              <a:pPr defTabSz="913788"/>
              <a:t>‹n.›</a:t>
            </a:fld>
            <a:endParaRPr lang="en-US" kern="0" dirty="0">
              <a:solidFill>
                <a:srgbClr val="666666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67FE218-D8C1-4598-C115-912209DA1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2934" y="6415858"/>
            <a:ext cx="10972799" cy="366183"/>
          </a:xfrm>
          <a:prstGeom prst="rect">
            <a:avLst/>
          </a:prstGeom>
        </p:spPr>
        <p:txBody>
          <a:bodyPr vert="horz" lIns="121845" tIns="60922" rIns="121845" bIns="60922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788"/>
            <a:endParaRPr lang="en-US" kern="0" dirty="0">
              <a:solidFill>
                <a:srgbClr val="3333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957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</p:sldLayoutIdLst>
  <p:hf hdr="0" dt="0"/>
  <p:txStyles>
    <p:titleStyle>
      <a:lvl1pPr algn="l" defTabSz="609155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609155" rtl="0" eaLnBrk="1" latinLnBrk="0" hangingPunct="1">
        <a:spcBef>
          <a:spcPct val="20000"/>
        </a:spcBef>
        <a:buFont typeface="Arial"/>
        <a:buNone/>
        <a:defRPr sz="1300" kern="1200">
          <a:solidFill>
            <a:schemeClr val="bg1">
              <a:lumMod val="50000"/>
            </a:schemeClr>
          </a:solidFill>
          <a:latin typeface="Arial"/>
          <a:ea typeface="+mn-ea"/>
          <a:cs typeface="Arial"/>
        </a:defRPr>
      </a:lvl1pPr>
      <a:lvl2pPr marL="989926" indent="-380738" algn="l" defTabSz="609155" rtl="0" eaLnBrk="1" latinLnBrk="0" hangingPunct="1">
        <a:spcBef>
          <a:spcPct val="20000"/>
        </a:spcBef>
        <a:buFont typeface="Arial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2937" indent="-304576" algn="l" defTabSz="60915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107" indent="-304576" algn="l" defTabSz="609155" rtl="0" eaLnBrk="1" latinLnBrk="0" hangingPunct="1">
        <a:spcBef>
          <a:spcPct val="20000"/>
        </a:spcBef>
        <a:buFont typeface="Arial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1294" indent="-304576" algn="l" defTabSz="609155" rtl="0" eaLnBrk="1" latinLnBrk="0" hangingPunct="1">
        <a:spcBef>
          <a:spcPct val="20000"/>
        </a:spcBef>
        <a:buFont typeface="Arial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0448" indent="-304576" algn="l" defTabSz="609155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59637" indent="-304576" algn="l" defTabSz="609155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68808" indent="-304576" algn="l" defTabSz="609155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77979" indent="-304576" algn="l" defTabSz="609155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1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155" algn="l" defTabSz="6091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360" algn="l" defTabSz="6091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7530" algn="l" defTabSz="6091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6718" algn="l" defTabSz="6091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5872" algn="l" defTabSz="6091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5027" algn="l" defTabSz="6091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4213" algn="l" defTabSz="6091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3385" algn="l" defTabSz="6091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515" y="360688"/>
            <a:ext cx="10972800" cy="521696"/>
          </a:xfrm>
          <a:prstGeom prst="rect">
            <a:avLst/>
          </a:prstGeom>
        </p:spPr>
        <p:txBody>
          <a:bodyPr vert="horz" lIns="121861" tIns="60930" rIns="121861" bIns="6093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3427" y="888467"/>
            <a:ext cx="7110008" cy="332192"/>
          </a:xfrm>
          <a:prstGeom prst="rect">
            <a:avLst/>
          </a:prstGeom>
        </p:spPr>
        <p:txBody>
          <a:bodyPr vert="horz" lIns="121861" tIns="60930" rIns="121861" bIns="6093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56130" y="6420130"/>
            <a:ext cx="834713" cy="366183"/>
          </a:xfrm>
          <a:prstGeom prst="rect">
            <a:avLst/>
          </a:prstGeom>
        </p:spPr>
        <p:txBody>
          <a:bodyPr vert="horz" lIns="121861" tIns="60930" rIns="121861" bIns="60930" rtlCol="0" anchor="ctr"/>
          <a:lstStyle>
            <a:lvl1pPr algn="r">
              <a:defRPr sz="130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</a:lstStyle>
          <a:p>
            <a:pPr defTabSz="913924"/>
            <a:fld id="{A88B48FB-E956-2048-9E74-C69E7CAA26CC}" type="slidenum">
              <a:rPr lang="en-US" kern="0" smtClean="0">
                <a:solidFill>
                  <a:srgbClr val="666666">
                    <a:lumMod val="60000"/>
                    <a:lumOff val="40000"/>
                  </a:srgbClr>
                </a:solidFill>
              </a:rPr>
              <a:pPr defTabSz="913924"/>
              <a:t>‹n.›</a:t>
            </a:fld>
            <a:endParaRPr lang="en-US" kern="0" dirty="0">
              <a:solidFill>
                <a:srgbClr val="666666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67FE218-D8C1-4598-C115-912209DA1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2926" y="6415850"/>
            <a:ext cx="10972799" cy="366183"/>
          </a:xfrm>
          <a:prstGeom prst="rect">
            <a:avLst/>
          </a:prstGeom>
        </p:spPr>
        <p:txBody>
          <a:bodyPr vert="horz" lIns="121861" tIns="60930" rIns="121861" bIns="6093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924"/>
            <a:endParaRPr lang="en-US" kern="0" dirty="0">
              <a:solidFill>
                <a:srgbClr val="3333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35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</p:sldLayoutIdLst>
  <p:hf hdr="0" dt="0"/>
  <p:txStyles>
    <p:titleStyle>
      <a:lvl1pPr algn="l" defTabSz="609251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609251" rtl="0" eaLnBrk="1" latinLnBrk="0" hangingPunct="1">
        <a:spcBef>
          <a:spcPct val="20000"/>
        </a:spcBef>
        <a:buFont typeface="Arial"/>
        <a:buNone/>
        <a:defRPr sz="1300" kern="1200">
          <a:solidFill>
            <a:schemeClr val="bg1">
              <a:lumMod val="50000"/>
            </a:schemeClr>
          </a:solidFill>
          <a:latin typeface="Arial"/>
          <a:ea typeface="+mn-ea"/>
          <a:cs typeface="Arial"/>
        </a:defRPr>
      </a:lvl1pPr>
      <a:lvl2pPr marL="990070" indent="-380794" algn="l" defTabSz="609251" rtl="0" eaLnBrk="1" latinLnBrk="0" hangingPunct="1">
        <a:spcBef>
          <a:spcPct val="20000"/>
        </a:spcBef>
        <a:buFont typeface="Arial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165" indent="-304624" algn="l" defTabSz="609251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427" indent="-304624" algn="l" defTabSz="609251" rtl="0" eaLnBrk="1" latinLnBrk="0" hangingPunct="1">
        <a:spcBef>
          <a:spcPct val="20000"/>
        </a:spcBef>
        <a:buFont typeface="Arial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1702" indent="-304624" algn="l" defTabSz="609251" rtl="0" eaLnBrk="1" latinLnBrk="0" hangingPunct="1">
        <a:spcBef>
          <a:spcPct val="20000"/>
        </a:spcBef>
        <a:buFont typeface="Arial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0952" indent="-304624" algn="l" defTabSz="609251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0229" indent="-304624" algn="l" defTabSz="609251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69492" indent="-304624" algn="l" defTabSz="609251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78755" indent="-304624" algn="l" defTabSz="609251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25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251" algn="l" defTabSz="60925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540" algn="l" defTabSz="60925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7802" algn="l" defTabSz="60925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078" algn="l" defTabSz="60925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6328" algn="l" defTabSz="60925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5579" algn="l" defTabSz="60925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4853" algn="l" defTabSz="60925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4117" algn="l" defTabSz="60925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515" y="360688"/>
            <a:ext cx="10972800" cy="521696"/>
          </a:xfrm>
          <a:prstGeom prst="rect">
            <a:avLst/>
          </a:prstGeom>
        </p:spPr>
        <p:txBody>
          <a:bodyPr vert="horz" lIns="121888" tIns="60944" rIns="121888" bIns="60944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3427" y="888467"/>
            <a:ext cx="7110008" cy="332192"/>
          </a:xfrm>
          <a:prstGeom prst="rect">
            <a:avLst/>
          </a:prstGeom>
        </p:spPr>
        <p:txBody>
          <a:bodyPr vert="horz" lIns="121888" tIns="60944" rIns="121888" bIns="60944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56117" y="6420117"/>
            <a:ext cx="834713" cy="366183"/>
          </a:xfrm>
          <a:prstGeom prst="rect">
            <a:avLst/>
          </a:prstGeom>
        </p:spPr>
        <p:txBody>
          <a:bodyPr vert="horz" lIns="121888" tIns="60944" rIns="121888" bIns="60944" rtlCol="0" anchor="ctr"/>
          <a:lstStyle>
            <a:lvl1pPr algn="r">
              <a:defRPr sz="130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</a:lstStyle>
          <a:p>
            <a:pPr defTabSz="914150"/>
            <a:fld id="{A88B48FB-E956-2048-9E74-C69E7CAA26CC}" type="slidenum">
              <a:rPr lang="en-US" kern="0" smtClean="0">
                <a:solidFill>
                  <a:srgbClr val="666666">
                    <a:lumMod val="60000"/>
                    <a:lumOff val="40000"/>
                  </a:srgbClr>
                </a:solidFill>
              </a:rPr>
              <a:pPr defTabSz="914150"/>
              <a:t>‹n.›</a:t>
            </a:fld>
            <a:endParaRPr lang="en-US" kern="0" dirty="0">
              <a:solidFill>
                <a:srgbClr val="666666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67FE218-D8C1-4598-C115-912209DA1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2913" y="6415837"/>
            <a:ext cx="10972799" cy="366183"/>
          </a:xfrm>
          <a:prstGeom prst="rect">
            <a:avLst/>
          </a:prstGeom>
        </p:spPr>
        <p:txBody>
          <a:bodyPr vert="horz" lIns="121888" tIns="60944" rIns="121888" bIns="60944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50"/>
            <a:endParaRPr lang="en-US" kern="0" dirty="0">
              <a:solidFill>
                <a:srgbClr val="3333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184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</p:sldLayoutIdLst>
  <p:hf hdr="0" dt="0"/>
  <p:txStyles>
    <p:titleStyle>
      <a:lvl1pPr algn="l" defTabSz="609411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609411" rtl="0" eaLnBrk="1" latinLnBrk="0" hangingPunct="1">
        <a:spcBef>
          <a:spcPct val="20000"/>
        </a:spcBef>
        <a:buFont typeface="Arial"/>
        <a:buNone/>
        <a:defRPr sz="1300" kern="1200">
          <a:solidFill>
            <a:schemeClr val="bg1">
              <a:lumMod val="50000"/>
            </a:schemeClr>
          </a:solidFill>
          <a:latin typeface="Arial"/>
          <a:ea typeface="+mn-ea"/>
          <a:cs typeface="Arial"/>
        </a:defRPr>
      </a:lvl1pPr>
      <a:lvl2pPr marL="990310" indent="-380888" algn="l" defTabSz="609411" rtl="0" eaLnBrk="1" latinLnBrk="0" hangingPunct="1">
        <a:spcBef>
          <a:spcPct val="20000"/>
        </a:spcBef>
        <a:buFont typeface="Arial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545" indent="-304704" algn="l" defTabSz="609411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960" indent="-304704" algn="l" defTabSz="609411" rtl="0" eaLnBrk="1" latinLnBrk="0" hangingPunct="1">
        <a:spcBef>
          <a:spcPct val="20000"/>
        </a:spcBef>
        <a:buFont typeface="Arial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382" indent="-304704" algn="l" defTabSz="609411" rtl="0" eaLnBrk="1" latinLnBrk="0" hangingPunct="1">
        <a:spcBef>
          <a:spcPct val="20000"/>
        </a:spcBef>
        <a:buFont typeface="Arial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1792" indent="-304704" algn="l" defTabSz="609411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216" indent="-304704" algn="l" defTabSz="609411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0632" indent="-304704" algn="l" defTabSz="609411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048" indent="-304704" algn="l" defTabSz="609411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41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11" algn="l" defTabSz="60941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840" algn="l" defTabSz="60941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256" algn="l" defTabSz="60941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678" algn="l" defTabSz="60941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088" algn="l" defTabSz="60941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499" algn="l" defTabSz="60941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5920" algn="l" defTabSz="60941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337" algn="l" defTabSz="60941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515" y="360688"/>
            <a:ext cx="10972800" cy="521696"/>
          </a:xfrm>
          <a:prstGeom prst="rect">
            <a:avLst/>
          </a:prstGeom>
        </p:spPr>
        <p:txBody>
          <a:bodyPr vert="horz" lIns="121917" tIns="60958" rIns="121917" bIns="60958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3427" y="888467"/>
            <a:ext cx="7110008" cy="332192"/>
          </a:xfrm>
          <a:prstGeom prst="rect">
            <a:avLst/>
          </a:prstGeom>
        </p:spPr>
        <p:txBody>
          <a:bodyPr vert="horz" lIns="121917" tIns="60958" rIns="121917" bIns="6095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56102" y="6420102"/>
            <a:ext cx="834713" cy="366183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r">
              <a:defRPr sz="130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</a:lstStyle>
          <a:p>
            <a:pPr defTabSz="914400"/>
            <a:fld id="{A88B48FB-E956-2048-9E74-C69E7CAA26CC}" type="slidenum">
              <a:rPr lang="en-US" kern="0" smtClean="0">
                <a:solidFill>
                  <a:srgbClr val="666666">
                    <a:lumMod val="60000"/>
                    <a:lumOff val="40000"/>
                  </a:srgbClr>
                </a:solidFill>
              </a:rPr>
              <a:pPr defTabSz="914400"/>
              <a:t>‹n.›</a:t>
            </a:fld>
            <a:endParaRPr lang="en-US" kern="0" dirty="0">
              <a:solidFill>
                <a:srgbClr val="666666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67FE218-D8C1-4598-C115-912209DA1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2898" y="6415822"/>
            <a:ext cx="10972799" cy="366183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 kern="0" dirty="0">
              <a:solidFill>
                <a:srgbClr val="333333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672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</p:sldLayoutIdLst>
  <p:hf hdr="0" dt="0"/>
  <p:txStyles>
    <p:titleStyle>
      <a:lvl1pPr algn="l" defTabSz="609585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609585" rtl="0" eaLnBrk="1" latinLnBrk="0" hangingPunct="1">
        <a:spcBef>
          <a:spcPct val="20000"/>
        </a:spcBef>
        <a:buFont typeface="Arial"/>
        <a:buNone/>
        <a:defRPr sz="1300" kern="1200">
          <a:solidFill>
            <a:schemeClr val="bg1">
              <a:lumMod val="50000"/>
            </a:schemeClr>
          </a:solidFill>
          <a:latin typeface="Arial"/>
          <a:ea typeface="+mn-ea"/>
          <a:cs typeface="Arial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.png"/><Relationship Id="rId3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.png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4.png"/><Relationship Id="rId3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29.xml"/><Relationship Id="rId2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33.xml"/><Relationship Id="rId2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37.xml"/><Relationship Id="rId2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26.png"/><Relationship Id="rId1" Type="http://schemas.openxmlformats.org/officeDocument/2006/relationships/slideLayout" Target="../slideLayouts/slideLayout41.xml"/><Relationship Id="rId2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45.xml"/><Relationship Id="rId2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49.xml"/><Relationship Id="rId2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53.xml"/><Relationship Id="rId2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=""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20893" y="758953"/>
            <a:ext cx="7271107" cy="3227515"/>
          </a:xfrm>
        </p:spPr>
        <p:txBody>
          <a:bodyPr>
            <a:noAutofit/>
          </a:bodyPr>
          <a:lstStyle/>
          <a:p>
            <a:pPr algn="ctr"/>
            <a:r>
              <a:rPr lang="it-IT" sz="4800" dirty="0"/>
              <a:t>BYPASSING THE ROUX?: IL PANORAMA ITALIANO DEL RYGB NELL’ERA DELLA “GLOBESITY” E DELLA “TAILORED SURGERY”</a:t>
            </a:r>
          </a:p>
        </p:txBody>
      </p:sp>
      <p:sp>
        <p:nvSpPr>
          <p:cNvPr id="4" name="Sottotitolo 3">
            <a:extLst>
              <a:ext uri="{FF2B5EF4-FFF2-40B4-BE49-F238E27FC236}">
                <a16:creationId xmlns="" xmlns:a16="http://schemas.microsoft.com/office/drawing/2014/main" id="{91A9603A-D223-47EF-B35B-86424F3280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7109" y="4680501"/>
            <a:ext cx="6314267" cy="2177499"/>
          </a:xfrm>
        </p:spPr>
        <p:txBody>
          <a:bodyPr>
            <a:normAutofit fontScale="55000" lnSpcReduction="20000"/>
          </a:bodyPr>
          <a:lstStyle/>
          <a:p>
            <a:pPr algn="ctr"/>
            <a:r>
              <a:rPr lang="it-IT" sz="5900" dirty="0"/>
              <a:t>DR. GIACOMO PIATTO</a:t>
            </a:r>
          </a:p>
          <a:p>
            <a:pPr algn="ctr"/>
            <a:r>
              <a:rPr lang="it-IT" sz="4000" dirty="0"/>
              <a:t>UOC CHIRURGIA GENERALE</a:t>
            </a:r>
          </a:p>
          <a:p>
            <a:pPr algn="ctr"/>
            <a:r>
              <a:rPr lang="it-IT" sz="4000" dirty="0"/>
              <a:t>OSPEDALE DI CITTADELLA (PD)</a:t>
            </a:r>
          </a:p>
          <a:p>
            <a:pPr algn="ctr"/>
            <a:r>
              <a:rPr lang="it-IT" sz="4000" dirty="0"/>
              <a:t>DIRETTORE DR. ALFONSO GIOVANNI RECORDARE</a:t>
            </a:r>
          </a:p>
        </p:txBody>
      </p:sp>
    </p:spTree>
    <p:extLst>
      <p:ext uri="{BB962C8B-B14F-4D97-AF65-F5344CB8AC3E}">
        <p14:creationId xmlns:p14="http://schemas.microsoft.com/office/powerpoint/2010/main" val="47115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chermata 2026-09-11 alle 10.59.1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071" y="3"/>
            <a:ext cx="9105900" cy="825500"/>
          </a:xfrm>
          <a:prstGeom prst="rect">
            <a:avLst/>
          </a:prstGeom>
        </p:spPr>
      </p:pic>
      <p:pic>
        <p:nvPicPr>
          <p:cNvPr id="3" name="Immagine 2" descr="Schermata 2024-04-28 alle 22.18.5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" y="931271"/>
            <a:ext cx="4862287" cy="5926732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5025631" y="1886860"/>
            <a:ext cx="6386287" cy="1384995"/>
          </a:xfrm>
          <a:prstGeom prst="rect">
            <a:avLst/>
          </a:prstGeom>
          <a:noFill/>
        </p:spPr>
        <p:txBody>
          <a:bodyPr wrap="square" lIns="91350" tIns="45718" rIns="91350" bIns="45718" rtlCol="0">
            <a:spAutoFit/>
          </a:bodyPr>
          <a:lstStyle/>
          <a:p>
            <a:pPr marL="285450" indent="-285450">
              <a:buFont typeface="Arial"/>
              <a:buChar char="•"/>
            </a:pPr>
            <a:r>
              <a:rPr lang="it-IT" sz="2800" b="1" dirty="0"/>
              <a:t>SECOND</a:t>
            </a:r>
            <a:r>
              <a:rPr lang="it-IT" sz="2800" dirty="0"/>
              <a:t> MOST COMMON BARIATRIC PROCEDURE WORLDWIDE (FOLLOWING SLEEVE GASTRECTOMY)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5025630" y="4209145"/>
            <a:ext cx="6386287" cy="954107"/>
          </a:xfrm>
          <a:prstGeom prst="rect">
            <a:avLst/>
          </a:prstGeom>
          <a:noFill/>
        </p:spPr>
        <p:txBody>
          <a:bodyPr wrap="square" lIns="91350" tIns="45718" rIns="91350" bIns="45718" rtlCol="0">
            <a:spAutoFit/>
          </a:bodyPr>
          <a:lstStyle/>
          <a:p>
            <a:pPr marL="285450" indent="-285450">
              <a:buFont typeface="Arial"/>
              <a:buChar char="•"/>
            </a:pPr>
            <a:r>
              <a:rPr lang="it-IT" sz="2800" b="1" dirty="0"/>
              <a:t>MOST</a:t>
            </a:r>
            <a:r>
              <a:rPr lang="it-IT" sz="2800" dirty="0"/>
              <a:t> PERFORMED MB PROCEDURE FOR </a:t>
            </a:r>
            <a:r>
              <a:rPr lang="it-IT" sz="2800" b="1" dirty="0"/>
              <a:t>OBESITY + GERD </a:t>
            </a:r>
            <a:r>
              <a:rPr lang="it-IT" sz="2800" dirty="0"/>
              <a:t>(UP TO 80%) </a:t>
            </a:r>
          </a:p>
        </p:txBody>
      </p:sp>
    </p:spTree>
    <p:extLst>
      <p:ext uri="{BB962C8B-B14F-4D97-AF65-F5344CB8AC3E}">
        <p14:creationId xmlns:p14="http://schemas.microsoft.com/office/powerpoint/2010/main" val="2483990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chermata 2026-09-11 alle 10.59.1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071" y="3"/>
            <a:ext cx="9105900" cy="825500"/>
          </a:xfrm>
          <a:prstGeom prst="rect">
            <a:avLst/>
          </a:prstGeom>
        </p:spPr>
      </p:pic>
      <p:pic>
        <p:nvPicPr>
          <p:cNvPr id="3" name="Immagine 2" descr="PERFECT SLEEVE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281" y="816429"/>
            <a:ext cx="3893939" cy="6041571"/>
          </a:xfrm>
          <a:prstGeom prst="rect">
            <a:avLst/>
          </a:prstGeom>
        </p:spPr>
      </p:pic>
      <p:pic>
        <p:nvPicPr>
          <p:cNvPr id="4" name="Immagine 3" descr="jcm-13-01954-g00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" y="881109"/>
            <a:ext cx="5624287" cy="5976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990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chermata 2026-09-11 alle 10.59.1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071" y="3"/>
            <a:ext cx="9105900" cy="825500"/>
          </a:xfrm>
          <a:prstGeom prst="rect">
            <a:avLst/>
          </a:prstGeom>
        </p:spPr>
      </p:pic>
      <p:pic>
        <p:nvPicPr>
          <p:cNvPr id="3" name="Immagine 2" descr="7c3231f6-85fd-4057-9097-59584bb1b1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909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chermata 2026-09-11 alle 10.59.1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071" y="3"/>
            <a:ext cx="9105900" cy="825500"/>
          </a:xfrm>
          <a:prstGeom prst="rect">
            <a:avLst/>
          </a:prstGeom>
        </p:spPr>
      </p:pic>
      <p:pic>
        <p:nvPicPr>
          <p:cNvPr id="3" name="Immagine 2" descr="Schermata 2026-09-11 alle 20.52.1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62" y="818392"/>
            <a:ext cx="11651055" cy="6039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990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chermata 2026-09-11 alle 10.59.1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071" y="3"/>
            <a:ext cx="9105900" cy="8255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308489" y="948691"/>
            <a:ext cx="11321143" cy="5693861"/>
          </a:xfrm>
          <a:prstGeom prst="rect">
            <a:avLst/>
          </a:prstGeom>
          <a:noFill/>
        </p:spPr>
        <p:txBody>
          <a:bodyPr wrap="square" lIns="91350" tIns="45718" rIns="91350" bIns="45718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2800" b="1" dirty="0"/>
              <a:t>ROUX-EN-HOW???</a:t>
            </a:r>
          </a:p>
          <a:p>
            <a:pPr marL="285450" indent="-285450">
              <a:lnSpc>
                <a:spcPct val="150000"/>
              </a:lnSpc>
              <a:buFont typeface="Arial"/>
              <a:buChar char="•"/>
            </a:pPr>
            <a:r>
              <a:rPr lang="it-IT" sz="2400" b="1" dirty="0"/>
              <a:t>RYGB TECHNIQUES</a:t>
            </a:r>
            <a:r>
              <a:rPr lang="it-IT" sz="2400" dirty="0"/>
              <a:t> VARIES SIGNIFICANTLY AROUND THE WORLD</a:t>
            </a:r>
            <a:r>
              <a:rPr lang="it-IT" sz="2400" dirty="0" smtClean="0"/>
              <a:t>:</a:t>
            </a:r>
            <a:endParaRPr lang="it-IT" sz="2400" dirty="0"/>
          </a:p>
          <a:p>
            <a:pPr marL="742111" lvl="1" indent="-285450">
              <a:lnSpc>
                <a:spcPct val="150000"/>
              </a:lnSpc>
              <a:buFont typeface="Arial"/>
              <a:buChar char="•"/>
            </a:pPr>
            <a:r>
              <a:rPr lang="it-IT" sz="2400" dirty="0"/>
              <a:t>GASTRIC POUCH SIZE</a:t>
            </a:r>
          </a:p>
          <a:p>
            <a:pPr marL="742111" lvl="1" indent="-285450">
              <a:lnSpc>
                <a:spcPct val="150000"/>
              </a:lnSpc>
              <a:buFont typeface="Arial"/>
              <a:buChar char="•"/>
            </a:pPr>
            <a:r>
              <a:rPr lang="it-IT" sz="2400" dirty="0"/>
              <a:t>INTESTINAL LIMB LENGHTS</a:t>
            </a:r>
          </a:p>
          <a:p>
            <a:pPr marL="742111" lvl="1" indent="-285450">
              <a:lnSpc>
                <a:spcPct val="150000"/>
              </a:lnSpc>
              <a:buFont typeface="Arial"/>
              <a:buChar char="•"/>
            </a:pPr>
            <a:r>
              <a:rPr lang="it-IT" sz="2400" dirty="0"/>
              <a:t>GASTROJEJUNOSTOMY CONSTRUCTION</a:t>
            </a:r>
          </a:p>
          <a:p>
            <a:pPr marL="742111" lvl="1" indent="-285450">
              <a:lnSpc>
                <a:spcPct val="150000"/>
              </a:lnSpc>
              <a:buFont typeface="Arial"/>
              <a:buChar char="•"/>
            </a:pPr>
            <a:r>
              <a:rPr lang="it-IT" sz="2400" dirty="0"/>
              <a:t>TECHINCAL ASPECTS DISAGREEMENT (USE OF BOUGIE, CLOSURE OF PERTERSEN SPACE</a:t>
            </a:r>
            <a:r>
              <a:rPr lang="mr-IN" sz="2400" dirty="0"/>
              <a:t>…</a:t>
            </a:r>
            <a:r>
              <a:rPr lang="it-IT" sz="2400" dirty="0"/>
              <a:t>)</a:t>
            </a:r>
          </a:p>
          <a:p>
            <a:pPr marL="742111" lvl="1" indent="-285450">
              <a:lnSpc>
                <a:spcPct val="150000"/>
              </a:lnSpc>
              <a:buFont typeface="Arial"/>
              <a:buChar char="•"/>
            </a:pPr>
            <a:r>
              <a:rPr lang="it-IT" sz="2400" dirty="0"/>
              <a:t>INDIVIDUAL DIFFERENCES IN SMALL BOWEL </a:t>
            </a:r>
            <a:r>
              <a:rPr lang="it-IT" sz="2400" dirty="0" smtClean="0"/>
              <a:t>LENGHT</a:t>
            </a:r>
          </a:p>
          <a:p>
            <a:pPr marL="285450" indent="-285450">
              <a:lnSpc>
                <a:spcPct val="150000"/>
              </a:lnSpc>
              <a:buFont typeface="Arial"/>
              <a:buChar char="•"/>
            </a:pPr>
            <a:r>
              <a:rPr lang="it-IT" sz="2400" b="1" dirty="0"/>
              <a:t>245 SURGEONS IFSO SURGEONS</a:t>
            </a:r>
            <a:r>
              <a:rPr lang="it-IT" sz="2400" dirty="0"/>
              <a:t> FROM ALL OVER THE </a:t>
            </a:r>
            <a:r>
              <a:rPr lang="it-IT" sz="2400" b="1" dirty="0"/>
              <a:t>WORLD</a:t>
            </a:r>
          </a:p>
          <a:p>
            <a:pPr marL="285450" indent="-285450">
              <a:lnSpc>
                <a:spcPct val="150000"/>
              </a:lnSpc>
              <a:buFont typeface="Arial"/>
              <a:buChar char="•"/>
            </a:pPr>
            <a:r>
              <a:rPr lang="it-IT" sz="2400" b="1" dirty="0"/>
              <a:t>52 ITEMS</a:t>
            </a:r>
            <a:r>
              <a:rPr lang="it-IT" sz="2400" dirty="0"/>
              <a:t> ANALYZED CONCERNING </a:t>
            </a:r>
            <a:r>
              <a:rPr lang="it-IT" sz="2400" b="1" dirty="0"/>
              <a:t>PERIOPERATIVE</a:t>
            </a:r>
            <a:r>
              <a:rPr lang="it-IT" sz="2400" dirty="0"/>
              <a:t> </a:t>
            </a:r>
            <a:r>
              <a:rPr lang="it-IT" sz="2400" dirty="0" smtClean="0"/>
              <a:t>&amp; TECHNICAL ASPECTS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550909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chermata 2026-09-11 alle 10.59.1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071" y="3"/>
            <a:ext cx="9105900" cy="825500"/>
          </a:xfrm>
          <a:prstGeom prst="rect">
            <a:avLst/>
          </a:prstGeom>
        </p:spPr>
      </p:pic>
      <p:pic>
        <p:nvPicPr>
          <p:cNvPr id="4" name="Immagine 3" descr="Schermata 2026-09-14 alle 16.28.2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6564"/>
            <a:ext cx="12192000" cy="1046178"/>
          </a:xfrm>
          <a:prstGeom prst="rect">
            <a:avLst/>
          </a:prstGeom>
        </p:spPr>
      </p:pic>
      <p:pic>
        <p:nvPicPr>
          <p:cNvPr id="5" name="Immagine 4" descr="Schermata 2026-09-14 alle 16.06.4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0351"/>
            <a:ext cx="12192000" cy="3446431"/>
          </a:xfrm>
          <a:prstGeom prst="rect">
            <a:avLst/>
          </a:prstGeom>
        </p:spPr>
      </p:pic>
      <p:pic>
        <p:nvPicPr>
          <p:cNvPr id="6" name="Immagine 5" descr="Schermata 2026-09-14 alle 16.28.5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823404"/>
            <a:ext cx="12192001" cy="1034596"/>
          </a:xfrm>
          <a:prstGeom prst="rect">
            <a:avLst/>
          </a:prstGeom>
        </p:spPr>
      </p:pic>
      <p:sp>
        <p:nvSpPr>
          <p:cNvPr id="7" name="Cornice 6"/>
          <p:cNvSpPr/>
          <p:nvPr/>
        </p:nvSpPr>
        <p:spPr>
          <a:xfrm>
            <a:off x="0" y="2754479"/>
            <a:ext cx="12192000" cy="1150837"/>
          </a:xfrm>
          <a:prstGeom prst="frame">
            <a:avLst>
              <a:gd name="adj1" fmla="val 5591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8" name="Anello 7"/>
          <p:cNvSpPr/>
          <p:nvPr/>
        </p:nvSpPr>
        <p:spPr>
          <a:xfrm>
            <a:off x="871873" y="2123279"/>
            <a:ext cx="1592116" cy="398114"/>
          </a:xfrm>
          <a:prstGeom prst="donut">
            <a:avLst>
              <a:gd name="adj" fmla="val 387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10" name="Anello 9"/>
          <p:cNvSpPr/>
          <p:nvPr/>
        </p:nvSpPr>
        <p:spPr>
          <a:xfrm>
            <a:off x="4890068" y="2028489"/>
            <a:ext cx="1062181" cy="474684"/>
          </a:xfrm>
          <a:prstGeom prst="donut">
            <a:avLst>
              <a:gd name="adj" fmla="val 387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11" name="Anello 10"/>
          <p:cNvSpPr/>
          <p:nvPr/>
        </p:nvSpPr>
        <p:spPr>
          <a:xfrm>
            <a:off x="1592884" y="891019"/>
            <a:ext cx="2330541" cy="379894"/>
          </a:xfrm>
          <a:prstGeom prst="donut">
            <a:avLst>
              <a:gd name="adj" fmla="val 387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12" name="Cornice 11"/>
          <p:cNvSpPr/>
          <p:nvPr/>
        </p:nvSpPr>
        <p:spPr>
          <a:xfrm>
            <a:off x="0" y="3949560"/>
            <a:ext cx="12192000" cy="1832582"/>
          </a:xfrm>
          <a:prstGeom prst="frame">
            <a:avLst>
              <a:gd name="adj1" fmla="val 352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13" name="Cornice 12"/>
          <p:cNvSpPr/>
          <p:nvPr/>
        </p:nvSpPr>
        <p:spPr>
          <a:xfrm>
            <a:off x="0" y="5845346"/>
            <a:ext cx="12192000" cy="1012654"/>
          </a:xfrm>
          <a:prstGeom prst="frame">
            <a:avLst>
              <a:gd name="adj1" fmla="val 5591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14" name="Anello 13"/>
          <p:cNvSpPr/>
          <p:nvPr/>
        </p:nvSpPr>
        <p:spPr>
          <a:xfrm>
            <a:off x="5250189" y="891019"/>
            <a:ext cx="1043997" cy="418548"/>
          </a:xfrm>
          <a:prstGeom prst="donut">
            <a:avLst>
              <a:gd name="adj" fmla="val 387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15" name="Anello 14"/>
          <p:cNvSpPr/>
          <p:nvPr/>
        </p:nvSpPr>
        <p:spPr>
          <a:xfrm>
            <a:off x="4890838" y="2882329"/>
            <a:ext cx="1062181" cy="871323"/>
          </a:xfrm>
          <a:prstGeom prst="donut">
            <a:avLst>
              <a:gd name="adj" fmla="val 387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17" name="Anello 16"/>
          <p:cNvSpPr/>
          <p:nvPr/>
        </p:nvSpPr>
        <p:spPr>
          <a:xfrm>
            <a:off x="4796069" y="4417915"/>
            <a:ext cx="1193316" cy="378419"/>
          </a:xfrm>
          <a:prstGeom prst="donut">
            <a:avLst>
              <a:gd name="adj" fmla="val 387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19" name="Anello 18"/>
          <p:cNvSpPr/>
          <p:nvPr/>
        </p:nvSpPr>
        <p:spPr>
          <a:xfrm>
            <a:off x="4702070" y="5290713"/>
            <a:ext cx="1193316" cy="378419"/>
          </a:xfrm>
          <a:prstGeom prst="donut">
            <a:avLst>
              <a:gd name="adj" fmla="val 387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0" name="Anello 19"/>
          <p:cNvSpPr/>
          <p:nvPr/>
        </p:nvSpPr>
        <p:spPr>
          <a:xfrm>
            <a:off x="5195637" y="6277258"/>
            <a:ext cx="1193316" cy="378419"/>
          </a:xfrm>
          <a:prstGeom prst="donut">
            <a:avLst>
              <a:gd name="adj" fmla="val 387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0909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9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chermata 2026-09-11 alle 10.59.1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071" y="3"/>
            <a:ext cx="9105900" cy="825500"/>
          </a:xfrm>
          <a:prstGeom prst="rect">
            <a:avLst/>
          </a:prstGeom>
        </p:spPr>
      </p:pic>
      <p:pic>
        <p:nvPicPr>
          <p:cNvPr id="3" name="Immagine 2" descr="Schermata 2026-09-14 alle 16.06.5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0622"/>
            <a:ext cx="12192000" cy="2108241"/>
          </a:xfrm>
          <a:prstGeom prst="rect">
            <a:avLst/>
          </a:prstGeom>
        </p:spPr>
      </p:pic>
      <p:pic>
        <p:nvPicPr>
          <p:cNvPr id="5" name="Immagine 4" descr="Schermata 2026-09-14 alle 16.29.4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94893"/>
            <a:ext cx="12149956" cy="1796256"/>
          </a:xfrm>
          <a:prstGeom prst="rect">
            <a:avLst/>
          </a:prstGeom>
        </p:spPr>
      </p:pic>
      <p:sp>
        <p:nvSpPr>
          <p:cNvPr id="6" name="Cornice 5"/>
          <p:cNvSpPr/>
          <p:nvPr/>
        </p:nvSpPr>
        <p:spPr>
          <a:xfrm>
            <a:off x="0" y="1838912"/>
            <a:ext cx="12192000" cy="1649331"/>
          </a:xfrm>
          <a:prstGeom prst="frame">
            <a:avLst>
              <a:gd name="adj1" fmla="val 293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7" name="Anello 6"/>
          <p:cNvSpPr/>
          <p:nvPr/>
        </p:nvSpPr>
        <p:spPr>
          <a:xfrm>
            <a:off x="0" y="1497670"/>
            <a:ext cx="2634571" cy="360199"/>
          </a:xfrm>
          <a:prstGeom prst="donut">
            <a:avLst>
              <a:gd name="adj" fmla="val 387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8" name="Cornice 7"/>
          <p:cNvSpPr/>
          <p:nvPr/>
        </p:nvSpPr>
        <p:spPr>
          <a:xfrm>
            <a:off x="0" y="4038759"/>
            <a:ext cx="12192000" cy="1895046"/>
          </a:xfrm>
          <a:prstGeom prst="frame">
            <a:avLst>
              <a:gd name="adj1" fmla="val 293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9" name="Anello 8"/>
          <p:cNvSpPr/>
          <p:nvPr/>
        </p:nvSpPr>
        <p:spPr>
          <a:xfrm>
            <a:off x="4833975" y="1478712"/>
            <a:ext cx="1003779" cy="417810"/>
          </a:xfrm>
          <a:prstGeom prst="donut">
            <a:avLst>
              <a:gd name="adj" fmla="val 387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pic>
        <p:nvPicPr>
          <p:cNvPr id="4" name="Immagine 3" descr="Schermata 2026-09-15 alle 09.44.15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113450"/>
            <a:ext cx="12192001" cy="744550"/>
          </a:xfrm>
          <a:prstGeom prst="rect">
            <a:avLst/>
          </a:prstGeom>
        </p:spPr>
      </p:pic>
      <p:sp>
        <p:nvSpPr>
          <p:cNvPr id="10" name="Anello 9"/>
          <p:cNvSpPr/>
          <p:nvPr/>
        </p:nvSpPr>
        <p:spPr>
          <a:xfrm>
            <a:off x="8454143" y="6105163"/>
            <a:ext cx="3145552" cy="454251"/>
          </a:xfrm>
          <a:prstGeom prst="donut">
            <a:avLst>
              <a:gd name="adj" fmla="val 387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11" name="Anello 10"/>
          <p:cNvSpPr/>
          <p:nvPr/>
        </p:nvSpPr>
        <p:spPr>
          <a:xfrm>
            <a:off x="5270682" y="4019801"/>
            <a:ext cx="1003779" cy="417810"/>
          </a:xfrm>
          <a:prstGeom prst="donut">
            <a:avLst>
              <a:gd name="adj" fmla="val 387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12" name="Anello 11"/>
          <p:cNvSpPr/>
          <p:nvPr/>
        </p:nvSpPr>
        <p:spPr>
          <a:xfrm>
            <a:off x="248709" y="6028594"/>
            <a:ext cx="2556446" cy="549777"/>
          </a:xfrm>
          <a:prstGeom prst="donut">
            <a:avLst>
              <a:gd name="adj" fmla="val 387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3990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ChatGPT Image 11 set 2026, 23_07_2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690" y="1800995"/>
            <a:ext cx="5057005" cy="5057005"/>
          </a:xfrm>
          <a:prstGeom prst="rect">
            <a:avLst/>
          </a:prstGeom>
        </p:spPr>
      </p:pic>
      <p:pic>
        <p:nvPicPr>
          <p:cNvPr id="2" name="Immagine 1" descr="Schermata 2026-09-11 alle 10.59.1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071" y="3"/>
            <a:ext cx="9105900" cy="825500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308489" y="323084"/>
            <a:ext cx="11321143" cy="1400379"/>
          </a:xfrm>
          <a:prstGeom prst="rect">
            <a:avLst/>
          </a:prstGeom>
          <a:noFill/>
        </p:spPr>
        <p:txBody>
          <a:bodyPr wrap="square" lIns="91350" tIns="45718" rIns="91350" bIns="45718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6000" b="1" dirty="0" smtClean="0"/>
              <a:t>ITALIANS ROUX IT BETTER</a:t>
            </a:r>
            <a:endParaRPr lang="it-IT" sz="6000" b="1" dirty="0"/>
          </a:p>
        </p:txBody>
      </p:sp>
    </p:spTree>
    <p:extLst>
      <p:ext uri="{BB962C8B-B14F-4D97-AF65-F5344CB8AC3E}">
        <p14:creationId xmlns:p14="http://schemas.microsoft.com/office/powerpoint/2010/main" val="37875484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chermata 2026-09-11 alle 10.59.1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071" y="3"/>
            <a:ext cx="9105900" cy="8255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294686" y="844840"/>
            <a:ext cx="11627223" cy="5791325"/>
          </a:xfrm>
          <a:prstGeom prst="rect">
            <a:avLst/>
          </a:prstGeom>
          <a:noFill/>
        </p:spPr>
        <p:txBody>
          <a:bodyPr wrap="square" lIns="91350" tIns="45718" rIns="91350" bIns="45718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2800" b="1" dirty="0"/>
              <a:t>SICOB </a:t>
            </a:r>
            <a:r>
              <a:rPr lang="it-IT" sz="2800" b="1" dirty="0" smtClean="0"/>
              <a:t>SHORT SURVEY </a:t>
            </a:r>
            <a:r>
              <a:rPr lang="it-IT" sz="2800" b="1" dirty="0"/>
              <a:t>PRIMARY RYGB</a:t>
            </a:r>
          </a:p>
          <a:p>
            <a:pPr marL="285450" indent="-285450">
              <a:lnSpc>
                <a:spcPct val="150000"/>
              </a:lnSpc>
              <a:buFont typeface="Arial"/>
              <a:buChar char="•"/>
            </a:pPr>
            <a:r>
              <a:rPr lang="it-IT" sz="2000" b="1" dirty="0"/>
              <a:t>56 SOCI PARTECIPANTI</a:t>
            </a:r>
          </a:p>
          <a:p>
            <a:pPr marL="285450" indent="-285450">
              <a:lnSpc>
                <a:spcPct val="150000"/>
              </a:lnSpc>
              <a:buFont typeface="Arial"/>
              <a:buChar char="•"/>
            </a:pPr>
            <a:r>
              <a:rPr lang="it-IT" sz="2000" b="1" dirty="0"/>
              <a:t>9 QUESITI: </a:t>
            </a:r>
          </a:p>
          <a:p>
            <a:pPr marL="913380" lvl="1" indent="-456663">
              <a:lnSpc>
                <a:spcPct val="150000"/>
              </a:lnSpc>
              <a:buFont typeface="+mj-lt"/>
              <a:buAutoNum type="arabicPeriod"/>
            </a:pPr>
            <a:r>
              <a:rPr lang="it-IT" sz="2000" dirty="0"/>
              <a:t>CHE PERCENTUALE RAPPRESENTA RYGB NELLA TUA PRATICA CLINICA</a:t>
            </a:r>
          </a:p>
          <a:p>
            <a:pPr marL="913380" lvl="1" indent="-456663">
              <a:lnSpc>
                <a:spcPct val="150000"/>
              </a:lnSpc>
              <a:buFont typeface="+mj-lt"/>
              <a:buAutoNum type="arabicPeriod"/>
            </a:pPr>
            <a:r>
              <a:rPr lang="it-IT" sz="2000" dirty="0"/>
              <a:t>QUANTO E’ LUNGA LA TASCA GASTRICA</a:t>
            </a:r>
          </a:p>
          <a:p>
            <a:pPr marL="913380" lvl="1" indent="-456663">
              <a:lnSpc>
                <a:spcPct val="150000"/>
              </a:lnSpc>
              <a:buFont typeface="+mj-lt"/>
              <a:buAutoNum type="arabicPeriod"/>
            </a:pPr>
            <a:r>
              <a:rPr lang="it-IT" sz="2000" dirty="0"/>
              <a:t>QUANTO E’ AMPIA LA GASTROENTERO ANASTOMOSI</a:t>
            </a:r>
          </a:p>
          <a:p>
            <a:pPr marL="913380" lvl="1" indent="-456663">
              <a:lnSpc>
                <a:spcPct val="150000"/>
              </a:lnSpc>
              <a:buFont typeface="+mj-lt"/>
              <a:buAutoNum type="arabicPeriod"/>
            </a:pPr>
            <a:r>
              <a:rPr lang="it-IT" sz="2000" dirty="0"/>
              <a:t>DOVE COSTRUISCI LA GASTROENTERO ANASTOMOSI</a:t>
            </a:r>
          </a:p>
          <a:p>
            <a:pPr marL="913380" lvl="1" indent="-456663">
              <a:lnSpc>
                <a:spcPct val="150000"/>
              </a:lnSpc>
              <a:buFont typeface="+mj-lt"/>
              <a:buAutoNum type="arabicPeriod"/>
            </a:pPr>
            <a:r>
              <a:rPr lang="it-IT" sz="2000" dirty="0"/>
              <a:t>COME COSTRUISCI LA GASTROENTERO ANASTOMOSI</a:t>
            </a:r>
          </a:p>
          <a:p>
            <a:pPr marL="913380" lvl="1" indent="-456663">
              <a:lnSpc>
                <a:spcPct val="150000"/>
              </a:lnSpc>
              <a:buFont typeface="+mj-lt"/>
              <a:buAutoNum type="arabicPeriod"/>
            </a:pPr>
            <a:r>
              <a:rPr lang="it-IT" sz="2000" dirty="0"/>
              <a:t>QUANTO MISURA L’ANSA BILIOPANCREATICA</a:t>
            </a:r>
          </a:p>
          <a:p>
            <a:pPr marL="913380" lvl="1" indent="-456663">
              <a:lnSpc>
                <a:spcPct val="150000"/>
              </a:lnSpc>
              <a:buFont typeface="+mj-lt"/>
              <a:buAutoNum type="arabicPeriod"/>
            </a:pPr>
            <a:r>
              <a:rPr lang="it-IT" sz="2000" dirty="0"/>
              <a:t>QUANTO MISURA L’ANSA ALIMENTARE</a:t>
            </a:r>
          </a:p>
          <a:p>
            <a:pPr marL="913380" lvl="1" indent="-456663">
              <a:lnSpc>
                <a:spcPct val="150000"/>
              </a:lnSpc>
              <a:buFont typeface="+mj-lt"/>
              <a:buAutoNum type="arabicPeriod"/>
            </a:pPr>
            <a:r>
              <a:rPr lang="it-IT" sz="2000" dirty="0"/>
              <a:t>COME COSTRUISCI LA ENTERO-ENTERO ANASTOMOSI</a:t>
            </a:r>
          </a:p>
          <a:p>
            <a:pPr marL="913380" lvl="1" indent="-456663">
              <a:lnSpc>
                <a:spcPct val="150000"/>
              </a:lnSpc>
              <a:buFont typeface="+mj-lt"/>
              <a:buAutoNum type="arabicPeriod"/>
            </a:pPr>
            <a:r>
              <a:rPr lang="it-IT" sz="2000" dirty="0"/>
              <a:t>CHIUDI SISTEMATICAMENTE I MESI</a:t>
            </a:r>
          </a:p>
        </p:txBody>
      </p:sp>
    </p:spTree>
    <p:extLst>
      <p:ext uri="{BB962C8B-B14F-4D97-AF65-F5344CB8AC3E}">
        <p14:creationId xmlns:p14="http://schemas.microsoft.com/office/powerpoint/2010/main" val="3218782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153515" y="949798"/>
            <a:ext cx="10972800" cy="731617"/>
          </a:xfrm>
        </p:spPr>
        <p:txBody>
          <a:bodyPr>
            <a:normAutofit fontScale="90000"/>
          </a:bodyPr>
          <a:lstStyle/>
          <a:p>
            <a:r>
              <a:rPr lang="en-GB" dirty="0"/>
              <a:t>D1: </a:t>
            </a:r>
            <a:r>
              <a:rPr lang="en-GB" b="0" dirty="0"/>
              <a:t>CHE</a:t>
            </a:r>
            <a:r>
              <a:rPr lang="en-GB" dirty="0"/>
              <a:t> PERCENTUALE </a:t>
            </a:r>
            <a:r>
              <a:rPr lang="en-GB" b="0" dirty="0"/>
              <a:t>RAPPRESENTA RYGB NELLA TUA PRATICA CLINICA</a:t>
            </a:r>
            <a:endParaRPr b="0"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99" y="2000000"/>
            <a:ext cx="10058400" cy="4858000"/>
          </a:xfrm>
          <a:prstGeom prst="rect">
            <a:avLst/>
          </a:prstGeom>
        </p:spPr>
      </p:pic>
      <p:pic>
        <p:nvPicPr>
          <p:cNvPr id="5" name="Immagine 4" descr="Schermata 2026-09-11 alle 10.59.1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963" y="3"/>
            <a:ext cx="9105900" cy="825500"/>
          </a:xfrm>
          <a:prstGeom prst="rect">
            <a:avLst/>
          </a:prstGeom>
        </p:spPr>
      </p:pic>
      <p:pic>
        <p:nvPicPr>
          <p:cNvPr id="8" name="Picture 1"/>
          <p:cNvPicPr>
            <a:picLocks noChangeAspect="1"/>
          </p:cNvPicPr>
          <p:nvPr/>
        </p:nvPicPr>
        <p:blipFill rotWithShape="1">
          <a:blip r:embed="rId4"/>
          <a:srcRect l="64424" t="11899" r="23769" b="12502"/>
          <a:stretch/>
        </p:blipFill>
        <p:spPr>
          <a:xfrm>
            <a:off x="10663905" y="1960475"/>
            <a:ext cx="890691" cy="404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023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20357" y="1177061"/>
            <a:ext cx="10972800" cy="731617"/>
          </a:xfrm>
        </p:spPr>
        <p:txBody>
          <a:bodyPr/>
          <a:lstStyle/>
          <a:p>
            <a:r>
              <a:rPr lang="en-GB" dirty="0"/>
              <a:t>D2: </a:t>
            </a:r>
            <a:r>
              <a:rPr lang="en-GB" b="0" dirty="0"/>
              <a:t>QUANTO È</a:t>
            </a:r>
            <a:r>
              <a:rPr lang="en-GB" dirty="0"/>
              <a:t> LUNGA </a:t>
            </a:r>
            <a:r>
              <a:rPr lang="en-GB" b="0" dirty="0"/>
              <a:t>LA TASCA GASTRICA</a:t>
            </a:r>
            <a:endParaRPr b="0"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835" y="2000000"/>
            <a:ext cx="10058400" cy="4858000"/>
          </a:xfrm>
          <a:prstGeom prst="rect">
            <a:avLst/>
          </a:prstGeom>
        </p:spPr>
      </p:pic>
      <p:pic>
        <p:nvPicPr>
          <p:cNvPr id="7" name="Immagine 6" descr="Schermata 2026-09-11 alle 10.59.1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071" y="3"/>
            <a:ext cx="9105900" cy="825500"/>
          </a:xfrm>
          <a:prstGeom prst="rect">
            <a:avLst/>
          </a:prstGeom>
        </p:spPr>
      </p:pic>
      <p:pic>
        <p:nvPicPr>
          <p:cNvPr id="8" name="Picture 1"/>
          <p:cNvPicPr>
            <a:picLocks noChangeAspect="1"/>
          </p:cNvPicPr>
          <p:nvPr/>
        </p:nvPicPr>
        <p:blipFill rotWithShape="1">
          <a:blip r:embed="rId4"/>
          <a:srcRect l="83665" t="11745" r="6715" b="13777"/>
          <a:stretch/>
        </p:blipFill>
        <p:spPr>
          <a:xfrm>
            <a:off x="10658241" y="2218374"/>
            <a:ext cx="725747" cy="3677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052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153515" y="1257268"/>
            <a:ext cx="10972800" cy="731617"/>
          </a:xfrm>
        </p:spPr>
        <p:txBody>
          <a:bodyPr/>
          <a:lstStyle/>
          <a:p>
            <a:r>
              <a:rPr lang="en-GB" dirty="0"/>
              <a:t>D3: </a:t>
            </a:r>
            <a:r>
              <a:rPr lang="en-GB" b="0" dirty="0"/>
              <a:t>QUANTO È </a:t>
            </a:r>
            <a:r>
              <a:rPr lang="en-GB" dirty="0"/>
              <a:t>AMPIA </a:t>
            </a:r>
            <a:r>
              <a:rPr lang="en-GB" b="0" dirty="0"/>
              <a:t>LA GASTRO-ENTERO ANASTOMOSI</a:t>
            </a:r>
            <a:endParaRPr b="0"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67" y="2000000"/>
            <a:ext cx="10058400" cy="4858000"/>
          </a:xfrm>
          <a:prstGeom prst="rect">
            <a:avLst/>
          </a:prstGeom>
        </p:spPr>
      </p:pic>
      <p:pic>
        <p:nvPicPr>
          <p:cNvPr id="7" name="Immagine 6" descr="Schermata 2026-09-11 alle 10.59.1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071" y="3"/>
            <a:ext cx="9105900" cy="825500"/>
          </a:xfrm>
          <a:prstGeom prst="rect">
            <a:avLst/>
          </a:prstGeom>
        </p:spPr>
      </p:pic>
      <p:pic>
        <p:nvPicPr>
          <p:cNvPr id="8" name="Picture 1"/>
          <p:cNvPicPr>
            <a:picLocks noChangeAspect="1"/>
          </p:cNvPicPr>
          <p:nvPr/>
        </p:nvPicPr>
        <p:blipFill rotWithShape="1">
          <a:blip r:embed="rId4"/>
          <a:srcRect l="76668" t="13017" r="13930" b="14414"/>
          <a:stretch/>
        </p:blipFill>
        <p:spPr>
          <a:xfrm>
            <a:off x="10598320" y="1965160"/>
            <a:ext cx="709253" cy="3970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138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153515" y="1310734"/>
            <a:ext cx="10972800" cy="731617"/>
          </a:xfrm>
        </p:spPr>
        <p:txBody>
          <a:bodyPr/>
          <a:lstStyle/>
          <a:p>
            <a:r>
              <a:rPr lang="en-GB" dirty="0"/>
              <a:t>D4: DOVE </a:t>
            </a:r>
            <a:r>
              <a:rPr lang="en-GB" b="0" dirty="0"/>
              <a:t>COSTRUISCI LA GASTRO-ENTERO ANASTOMOSI</a:t>
            </a:r>
            <a:endParaRPr b="0"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67" y="2000000"/>
            <a:ext cx="10058400" cy="4858000"/>
          </a:xfrm>
          <a:prstGeom prst="rect">
            <a:avLst/>
          </a:prstGeom>
        </p:spPr>
      </p:pic>
      <p:pic>
        <p:nvPicPr>
          <p:cNvPr id="7" name="Immagine 6" descr="Schermata 2026-09-11 alle 10.59.1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071" y="3"/>
            <a:ext cx="9105900" cy="825500"/>
          </a:xfrm>
          <a:prstGeom prst="rect">
            <a:avLst/>
          </a:prstGeom>
        </p:spPr>
      </p:pic>
      <p:pic>
        <p:nvPicPr>
          <p:cNvPr id="8" name="Picture 1"/>
          <p:cNvPicPr>
            <a:picLocks noChangeAspect="1"/>
          </p:cNvPicPr>
          <p:nvPr/>
        </p:nvPicPr>
        <p:blipFill rotWithShape="1">
          <a:blip r:embed="rId4"/>
          <a:srcRect l="80604" t="16990" r="8901" b="18080"/>
          <a:stretch/>
        </p:blipFill>
        <p:spPr>
          <a:xfrm>
            <a:off x="10627847" y="2172971"/>
            <a:ext cx="791725" cy="3508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4291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153515" y="1150308"/>
            <a:ext cx="10972800" cy="731617"/>
          </a:xfrm>
        </p:spPr>
        <p:txBody>
          <a:bodyPr/>
          <a:lstStyle/>
          <a:p>
            <a:r>
              <a:rPr lang="en-GB" dirty="0"/>
              <a:t>D5: COME </a:t>
            </a:r>
            <a:r>
              <a:rPr lang="en-GB" b="0" dirty="0"/>
              <a:t>COSTRUISCI LA GASTRO-ENTERO ANASTOMOSI</a:t>
            </a:r>
            <a:endParaRPr b="0"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67" y="2000000"/>
            <a:ext cx="10058400" cy="4858000"/>
          </a:xfrm>
          <a:prstGeom prst="rect">
            <a:avLst/>
          </a:prstGeom>
        </p:spPr>
      </p:pic>
      <p:pic>
        <p:nvPicPr>
          <p:cNvPr id="7" name="Immagine 6" descr="Schermata 2026-09-11 alle 10.59.1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071" y="3"/>
            <a:ext cx="9105900" cy="825500"/>
          </a:xfrm>
          <a:prstGeom prst="rect">
            <a:avLst/>
          </a:prstGeom>
        </p:spPr>
      </p:pic>
      <p:pic>
        <p:nvPicPr>
          <p:cNvPr id="8" name="Picture 1"/>
          <p:cNvPicPr>
            <a:picLocks noChangeAspect="1"/>
          </p:cNvPicPr>
          <p:nvPr/>
        </p:nvPicPr>
        <p:blipFill rotWithShape="1">
          <a:blip r:embed="rId4"/>
          <a:srcRect l="65736" t="17905" r="24862" b="19909"/>
          <a:stretch/>
        </p:blipFill>
        <p:spPr>
          <a:xfrm>
            <a:off x="10655923" y="2109272"/>
            <a:ext cx="709252" cy="3599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5600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153515" y="1046356"/>
            <a:ext cx="10972800" cy="731617"/>
          </a:xfrm>
        </p:spPr>
        <p:txBody>
          <a:bodyPr/>
          <a:lstStyle/>
          <a:p>
            <a:r>
              <a:rPr lang="en-GB" dirty="0"/>
              <a:t>D6: QUANTO </a:t>
            </a:r>
            <a:r>
              <a:rPr lang="en-GB" b="0" dirty="0"/>
              <a:t>MISURA L’ANSA </a:t>
            </a:r>
            <a:r>
              <a:rPr lang="en-GB" dirty="0"/>
              <a:t>BILIOPANCREATICA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67" y="2000000"/>
            <a:ext cx="10058400" cy="4858000"/>
          </a:xfrm>
          <a:prstGeom prst="rect">
            <a:avLst/>
          </a:prstGeom>
        </p:spPr>
      </p:pic>
      <p:pic>
        <p:nvPicPr>
          <p:cNvPr id="7" name="Immagine 6" descr="Schermata 2026-09-11 alle 10.59.1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071" y="3"/>
            <a:ext cx="9105900" cy="825500"/>
          </a:xfrm>
          <a:prstGeom prst="rect">
            <a:avLst/>
          </a:prstGeom>
        </p:spPr>
      </p:pic>
      <p:pic>
        <p:nvPicPr>
          <p:cNvPr id="8" name="Picture 1"/>
          <p:cNvPicPr>
            <a:picLocks noChangeAspect="1"/>
          </p:cNvPicPr>
          <p:nvPr/>
        </p:nvPicPr>
        <p:blipFill rotWithShape="1">
          <a:blip r:embed="rId4"/>
          <a:srcRect l="76887" t="13898" r="13493" b="15542"/>
          <a:stretch/>
        </p:blipFill>
        <p:spPr>
          <a:xfrm>
            <a:off x="10629393" y="1959511"/>
            <a:ext cx="725747" cy="403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4191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153515" y="1281044"/>
            <a:ext cx="10972800" cy="731617"/>
          </a:xfrm>
        </p:spPr>
        <p:txBody>
          <a:bodyPr/>
          <a:lstStyle/>
          <a:p>
            <a:r>
              <a:rPr lang="en-GB" dirty="0"/>
              <a:t>D7: QUANTO MISURA L’ANSA ALIMENTARE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271" y="2000000"/>
            <a:ext cx="10058400" cy="4858000"/>
          </a:xfrm>
          <a:prstGeom prst="rect">
            <a:avLst/>
          </a:prstGeom>
        </p:spPr>
      </p:pic>
      <p:pic>
        <p:nvPicPr>
          <p:cNvPr id="7" name="Immagine 6" descr="Schermata 2026-09-11 alle 10.59.1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071" y="3"/>
            <a:ext cx="9105900" cy="825500"/>
          </a:xfrm>
          <a:prstGeom prst="rect">
            <a:avLst/>
          </a:prstGeom>
        </p:spPr>
      </p:pic>
      <p:pic>
        <p:nvPicPr>
          <p:cNvPr id="8" name="Picture 1"/>
          <p:cNvPicPr>
            <a:picLocks noChangeAspect="1"/>
          </p:cNvPicPr>
          <p:nvPr/>
        </p:nvPicPr>
        <p:blipFill rotWithShape="1">
          <a:blip r:embed="rId4"/>
          <a:srcRect l="77106" t="16990" r="13274" b="19909"/>
          <a:stretch/>
        </p:blipFill>
        <p:spPr>
          <a:xfrm>
            <a:off x="10632083" y="2033165"/>
            <a:ext cx="725748" cy="3682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2070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153515" y="1267225"/>
            <a:ext cx="10972800" cy="731617"/>
          </a:xfrm>
        </p:spPr>
        <p:txBody>
          <a:bodyPr/>
          <a:lstStyle/>
          <a:p>
            <a:r>
              <a:rPr lang="en-GB" dirty="0"/>
              <a:t>D8: COME COSTRUISCI LA ENTERO-ENTERO ANASTOMOSI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663" y="2000000"/>
            <a:ext cx="10058400" cy="4858000"/>
          </a:xfrm>
          <a:prstGeom prst="rect">
            <a:avLst/>
          </a:prstGeom>
        </p:spPr>
      </p:pic>
      <p:pic>
        <p:nvPicPr>
          <p:cNvPr id="7" name="Immagine 6" descr="Schermata 2026-09-11 alle 10.59.1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071" y="3"/>
            <a:ext cx="9105900" cy="825500"/>
          </a:xfrm>
          <a:prstGeom prst="rect">
            <a:avLst/>
          </a:prstGeom>
        </p:spPr>
      </p:pic>
      <p:pic>
        <p:nvPicPr>
          <p:cNvPr id="8" name="Picture 1"/>
          <p:cNvPicPr>
            <a:picLocks noChangeAspect="1"/>
          </p:cNvPicPr>
          <p:nvPr/>
        </p:nvPicPr>
        <p:blipFill rotWithShape="1">
          <a:blip r:embed="rId4"/>
          <a:srcRect l="83228" t="10712" r="6714" b="14135"/>
          <a:stretch/>
        </p:blipFill>
        <p:spPr>
          <a:xfrm>
            <a:off x="10721239" y="2160031"/>
            <a:ext cx="758735" cy="380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2864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167318" y="1488102"/>
            <a:ext cx="10972800" cy="731617"/>
          </a:xfrm>
        </p:spPr>
        <p:txBody>
          <a:bodyPr/>
          <a:lstStyle/>
          <a:p>
            <a:r>
              <a:rPr lang="en-GB" dirty="0"/>
              <a:t>D9: CHIUDI SISTEMATICAMENTE I MESI</a:t>
            </a:r>
            <a:endParaRPr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271" y="2286000"/>
            <a:ext cx="10058400" cy="4572000"/>
          </a:xfrm>
          <a:prstGeom prst="rect">
            <a:avLst/>
          </a:prstGeom>
        </p:spPr>
      </p:pic>
      <p:pic>
        <p:nvPicPr>
          <p:cNvPr id="7" name="Immagine 6" descr="Schermata 2026-09-11 alle 10.59.1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071" y="3"/>
            <a:ext cx="9105900" cy="825500"/>
          </a:xfrm>
          <a:prstGeom prst="rect">
            <a:avLst/>
          </a:prstGeom>
        </p:spPr>
      </p:pic>
      <p:pic>
        <p:nvPicPr>
          <p:cNvPr id="8" name="Picture 1"/>
          <p:cNvPicPr>
            <a:picLocks noChangeAspect="1"/>
          </p:cNvPicPr>
          <p:nvPr/>
        </p:nvPicPr>
        <p:blipFill rotWithShape="1">
          <a:blip r:embed="rId4"/>
          <a:srcRect l="65517" t="22552" r="24644" b="23204"/>
          <a:stretch/>
        </p:blipFill>
        <p:spPr>
          <a:xfrm>
            <a:off x="10682725" y="2899204"/>
            <a:ext cx="742243" cy="2581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281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chermata 2026-09-11 alle 10.59.1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071" y="3"/>
            <a:ext cx="9105900" cy="8255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327443" y="610141"/>
            <a:ext cx="11321143" cy="3477871"/>
          </a:xfrm>
          <a:prstGeom prst="rect">
            <a:avLst/>
          </a:prstGeom>
          <a:noFill/>
        </p:spPr>
        <p:txBody>
          <a:bodyPr wrap="square" lIns="91350" tIns="45718" rIns="91350" bIns="45718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2800" b="1" dirty="0"/>
              <a:t>CONCLUSIONS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it-IT" sz="2400" b="1" dirty="0"/>
              <a:t>INCONSISTENCY IN RYGB TECHNIQUES </a:t>
            </a:r>
            <a:r>
              <a:rPr lang="it-IT" sz="2400" b="1" dirty="0">
                <a:sym typeface="Wingdings"/>
              </a:rPr>
              <a:t> IMPACT IN DIFFERENT </a:t>
            </a:r>
            <a:r>
              <a:rPr lang="it-IT" sz="2400" b="1" dirty="0" smtClean="0">
                <a:sym typeface="Wingdings"/>
              </a:rPr>
              <a:t>OUTCOMES</a:t>
            </a:r>
            <a:endParaRPr lang="it-IT" sz="2400" b="1" dirty="0">
              <a:sym typeface="Wingdings"/>
            </a:endParaRPr>
          </a:p>
          <a:p>
            <a:pPr marL="913861" lvl="1" indent="-457200">
              <a:lnSpc>
                <a:spcPct val="150000"/>
              </a:lnSpc>
              <a:buFont typeface="Arial"/>
              <a:buChar char="•"/>
            </a:pPr>
            <a:r>
              <a:rPr lang="it-IT" sz="2400" dirty="0"/>
              <a:t>PERIOPERATIVE SAFETY AND COMPLICATIONS (INTERNAL HERNIAS, PERSISTENT </a:t>
            </a:r>
            <a:r>
              <a:rPr lang="it-IT" sz="2400" dirty="0" smtClean="0"/>
              <a:t>GERD</a:t>
            </a:r>
            <a:r>
              <a:rPr lang="mr-IN" sz="2400" dirty="0" smtClean="0"/>
              <a:t>…</a:t>
            </a:r>
            <a:r>
              <a:rPr lang="it-IT" sz="2400" dirty="0" smtClean="0"/>
              <a:t>)</a:t>
            </a:r>
            <a:endParaRPr lang="it-IT" sz="2400" dirty="0"/>
          </a:p>
          <a:p>
            <a:pPr marL="913861" lvl="1" indent="-457200">
              <a:lnSpc>
                <a:spcPct val="150000"/>
              </a:lnSpc>
              <a:buFont typeface="Arial"/>
              <a:buChar char="•"/>
            </a:pPr>
            <a:r>
              <a:rPr lang="it-IT" sz="2400" dirty="0"/>
              <a:t>LONG TERM WEIGHT-LOSS, METABOLIC AND NUTRITIONAL </a:t>
            </a:r>
            <a:r>
              <a:rPr lang="it-IT" sz="2400" dirty="0" smtClean="0"/>
              <a:t>ASPECTS</a:t>
            </a:r>
          </a:p>
          <a:p>
            <a:pPr marL="913861" lvl="1" indent="-457200">
              <a:lnSpc>
                <a:spcPct val="150000"/>
              </a:lnSpc>
              <a:buFont typeface="Arial"/>
              <a:buChar char="•"/>
            </a:pPr>
            <a:r>
              <a:rPr lang="it-IT" sz="2400" dirty="0" smtClean="0"/>
              <a:t>SICOB ≈</a:t>
            </a:r>
            <a:r>
              <a:rPr lang="it-IT" sz="2400" dirty="0" smtClean="0"/>
              <a:t> </a:t>
            </a:r>
            <a:r>
              <a:rPr lang="it-IT" sz="2400" dirty="0" smtClean="0"/>
              <a:t>IFSO </a:t>
            </a:r>
            <a:endParaRPr lang="it-IT" sz="24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322214" y="4303431"/>
            <a:ext cx="11334343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it-IT" sz="2400" b="1" dirty="0"/>
              <a:t>SICOB CALL FOR ACTION </a:t>
            </a:r>
            <a:r>
              <a:rPr lang="it-IT" sz="2400" dirty="0"/>
              <a:t>IN “</a:t>
            </a:r>
            <a:r>
              <a:rPr lang="it-IT" sz="2400" i="1" dirty="0"/>
              <a:t>TAILORED SURGERY ERA</a:t>
            </a:r>
            <a:r>
              <a:rPr lang="it-IT" sz="2400" dirty="0"/>
              <a:t>” </a:t>
            </a:r>
            <a:r>
              <a:rPr lang="it-IT" sz="2400" dirty="0">
                <a:sym typeface="Wingdings"/>
              </a:rPr>
              <a:t> </a:t>
            </a:r>
            <a:r>
              <a:rPr lang="it-IT" sz="2400" dirty="0" smtClean="0">
                <a:sym typeface="Wingdings"/>
              </a:rPr>
              <a:t>“</a:t>
            </a:r>
            <a:r>
              <a:rPr lang="it-IT" sz="2400" b="1" i="1" dirty="0" smtClean="0">
                <a:sym typeface="Wingdings"/>
              </a:rPr>
              <a:t>TAILORIZE</a:t>
            </a:r>
            <a:r>
              <a:rPr lang="it-IT" sz="2400" b="1" dirty="0" smtClean="0">
                <a:sym typeface="Wingdings"/>
              </a:rPr>
              <a:t>” </a:t>
            </a:r>
            <a:r>
              <a:rPr lang="it-IT" sz="2400" b="1" dirty="0">
                <a:sym typeface="Wingdings"/>
              </a:rPr>
              <a:t>RYGB</a:t>
            </a:r>
          </a:p>
          <a:p>
            <a:pPr marL="913863" lvl="1" indent="-457200">
              <a:lnSpc>
                <a:spcPct val="150000"/>
              </a:lnSpc>
              <a:buFont typeface="+mj-lt"/>
              <a:buAutoNum type="arabicPeriod"/>
            </a:pPr>
            <a:r>
              <a:rPr lang="it-IT" sz="2400" dirty="0">
                <a:sym typeface="Wingdings"/>
              </a:rPr>
              <a:t>IDENTIFY/DEFINE CATHEGORY</a:t>
            </a:r>
            <a:endParaRPr lang="it-IT" dirty="0">
              <a:sym typeface="Wingdings"/>
            </a:endParaRPr>
          </a:p>
          <a:p>
            <a:pPr marL="913863" lvl="1" indent="-457200">
              <a:lnSpc>
                <a:spcPct val="150000"/>
              </a:lnSpc>
              <a:buFont typeface="+mj-lt"/>
              <a:buAutoNum type="arabicPeriod"/>
            </a:pPr>
            <a:r>
              <a:rPr lang="it-IT" sz="2400" dirty="0">
                <a:sym typeface="Wingdings"/>
              </a:rPr>
              <a:t>DELPHI </a:t>
            </a:r>
          </a:p>
          <a:p>
            <a:pPr marL="913863" lvl="1" indent="-457200">
              <a:lnSpc>
                <a:spcPct val="150000"/>
              </a:lnSpc>
              <a:buFont typeface="+mj-lt"/>
              <a:buAutoNum type="arabicPeriod"/>
            </a:pPr>
            <a:r>
              <a:rPr lang="it-IT" sz="2400" dirty="0">
                <a:sym typeface="Wingdings"/>
              </a:rPr>
              <a:t>POSITION STATEMENT  </a:t>
            </a:r>
            <a:r>
              <a:rPr lang="it-IT" sz="2400" b="1" dirty="0">
                <a:sym typeface="Wingdings"/>
              </a:rPr>
              <a:t>GOOD CLINICAL PRACTICE</a:t>
            </a:r>
          </a:p>
        </p:txBody>
      </p:sp>
    </p:spTree>
    <p:extLst>
      <p:ext uri="{BB962C8B-B14F-4D97-AF65-F5344CB8AC3E}">
        <p14:creationId xmlns:p14="http://schemas.microsoft.com/office/powerpoint/2010/main" val="41957899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cec22c64-feee-49ac-a542-8d1569b4d6b8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866"/>
          <a:stretch/>
        </p:blipFill>
        <p:spPr>
          <a:xfrm>
            <a:off x="6336633" y="0"/>
            <a:ext cx="4427208" cy="6858000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6563897" y="227263"/>
            <a:ext cx="3903579" cy="523220"/>
          </a:xfrm>
          <a:prstGeom prst="rect">
            <a:avLst/>
          </a:prstGeom>
          <a:noFill/>
        </p:spPr>
        <p:txBody>
          <a:bodyPr wrap="square" lIns="91350" tIns="45718" rIns="91350" bIns="45718" rtlCol="0">
            <a:spAutoFit/>
          </a:bodyPr>
          <a:lstStyle/>
          <a:p>
            <a:pPr algn="ctr"/>
            <a:r>
              <a:rPr lang="it-IT" sz="2800" b="1" dirty="0"/>
              <a:t>GRAZIE!</a:t>
            </a:r>
          </a:p>
        </p:txBody>
      </p:sp>
    </p:spTree>
    <p:extLst>
      <p:ext uri="{BB962C8B-B14F-4D97-AF65-F5344CB8AC3E}">
        <p14:creationId xmlns:p14="http://schemas.microsoft.com/office/powerpoint/2010/main" val="1745545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VTI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_42167526_TF33476885.potx" id="{67A3B757-088A-4997-AD47-EBBB609AAF73}" vid="{61F4B085-7BC3-43AB-AFF0-C8B68BB76BF9}"/>
    </a:ext>
  </a:extLst>
</a:theme>
</file>

<file path=ppt/theme/theme2.xml><?xml version="1.0" encoding="utf-8"?>
<a:theme xmlns:a="http://schemas.openxmlformats.org/drawingml/2006/main" name="Data slides">
  <a:themeElements>
    <a:clrScheme name="Custom 93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00BF6F"/>
      </a:accent1>
      <a:accent2>
        <a:srgbClr val="507CB6"/>
      </a:accent2>
      <a:accent3>
        <a:srgbClr val="F9BE00"/>
      </a:accent3>
      <a:accent4>
        <a:srgbClr val="6BC8CD"/>
      </a:accent4>
      <a:accent5>
        <a:srgbClr val="EA854B"/>
      </a:accent5>
      <a:accent6>
        <a:srgbClr val="7D5E8F"/>
      </a:accent6>
      <a:hlink>
        <a:srgbClr val="31859C"/>
      </a:hlink>
      <a:folHlink>
        <a:srgbClr val="31859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Data slides">
  <a:themeElements>
    <a:clrScheme name="Custom 93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00BF6F"/>
      </a:accent1>
      <a:accent2>
        <a:srgbClr val="507CB6"/>
      </a:accent2>
      <a:accent3>
        <a:srgbClr val="F9BE00"/>
      </a:accent3>
      <a:accent4>
        <a:srgbClr val="6BC8CD"/>
      </a:accent4>
      <a:accent5>
        <a:srgbClr val="EA854B"/>
      </a:accent5>
      <a:accent6>
        <a:srgbClr val="7D5E8F"/>
      </a:accent6>
      <a:hlink>
        <a:srgbClr val="31859C"/>
      </a:hlink>
      <a:folHlink>
        <a:srgbClr val="31859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2_Data slides">
  <a:themeElements>
    <a:clrScheme name="Custom 93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00BF6F"/>
      </a:accent1>
      <a:accent2>
        <a:srgbClr val="507CB6"/>
      </a:accent2>
      <a:accent3>
        <a:srgbClr val="F9BE00"/>
      </a:accent3>
      <a:accent4>
        <a:srgbClr val="6BC8CD"/>
      </a:accent4>
      <a:accent5>
        <a:srgbClr val="EA854B"/>
      </a:accent5>
      <a:accent6>
        <a:srgbClr val="7D5E8F"/>
      </a:accent6>
      <a:hlink>
        <a:srgbClr val="31859C"/>
      </a:hlink>
      <a:folHlink>
        <a:srgbClr val="31859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3_Data slides">
  <a:themeElements>
    <a:clrScheme name="Custom 93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00BF6F"/>
      </a:accent1>
      <a:accent2>
        <a:srgbClr val="507CB6"/>
      </a:accent2>
      <a:accent3>
        <a:srgbClr val="F9BE00"/>
      </a:accent3>
      <a:accent4>
        <a:srgbClr val="6BC8CD"/>
      </a:accent4>
      <a:accent5>
        <a:srgbClr val="EA854B"/>
      </a:accent5>
      <a:accent6>
        <a:srgbClr val="7D5E8F"/>
      </a:accent6>
      <a:hlink>
        <a:srgbClr val="31859C"/>
      </a:hlink>
      <a:folHlink>
        <a:srgbClr val="31859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4_Data slides">
  <a:themeElements>
    <a:clrScheme name="Custom 93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00BF6F"/>
      </a:accent1>
      <a:accent2>
        <a:srgbClr val="507CB6"/>
      </a:accent2>
      <a:accent3>
        <a:srgbClr val="F9BE00"/>
      </a:accent3>
      <a:accent4>
        <a:srgbClr val="6BC8CD"/>
      </a:accent4>
      <a:accent5>
        <a:srgbClr val="EA854B"/>
      </a:accent5>
      <a:accent6>
        <a:srgbClr val="7D5E8F"/>
      </a:accent6>
      <a:hlink>
        <a:srgbClr val="31859C"/>
      </a:hlink>
      <a:folHlink>
        <a:srgbClr val="31859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5_Data slides">
  <a:themeElements>
    <a:clrScheme name="Custom 93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00BF6F"/>
      </a:accent1>
      <a:accent2>
        <a:srgbClr val="507CB6"/>
      </a:accent2>
      <a:accent3>
        <a:srgbClr val="F9BE00"/>
      </a:accent3>
      <a:accent4>
        <a:srgbClr val="6BC8CD"/>
      </a:accent4>
      <a:accent5>
        <a:srgbClr val="EA854B"/>
      </a:accent5>
      <a:accent6>
        <a:srgbClr val="7D5E8F"/>
      </a:accent6>
      <a:hlink>
        <a:srgbClr val="31859C"/>
      </a:hlink>
      <a:folHlink>
        <a:srgbClr val="31859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6_Data slides">
  <a:themeElements>
    <a:clrScheme name="Custom 93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00BF6F"/>
      </a:accent1>
      <a:accent2>
        <a:srgbClr val="507CB6"/>
      </a:accent2>
      <a:accent3>
        <a:srgbClr val="F9BE00"/>
      </a:accent3>
      <a:accent4>
        <a:srgbClr val="6BC8CD"/>
      </a:accent4>
      <a:accent5>
        <a:srgbClr val="EA854B"/>
      </a:accent5>
      <a:accent6>
        <a:srgbClr val="7D5E8F"/>
      </a:accent6>
      <a:hlink>
        <a:srgbClr val="31859C"/>
      </a:hlink>
      <a:folHlink>
        <a:srgbClr val="31859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7_Data slides">
  <a:themeElements>
    <a:clrScheme name="Custom 93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00BF6F"/>
      </a:accent1>
      <a:accent2>
        <a:srgbClr val="507CB6"/>
      </a:accent2>
      <a:accent3>
        <a:srgbClr val="F9BE00"/>
      </a:accent3>
      <a:accent4>
        <a:srgbClr val="6BC8CD"/>
      </a:accent4>
      <a:accent5>
        <a:srgbClr val="EA854B"/>
      </a:accent5>
      <a:accent6>
        <a:srgbClr val="7D5E8F"/>
      </a:accent6>
      <a:hlink>
        <a:srgbClr val="31859C"/>
      </a:hlink>
      <a:folHlink>
        <a:srgbClr val="31859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8_Data slides">
  <a:themeElements>
    <a:clrScheme name="Custom 93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00BF6F"/>
      </a:accent1>
      <a:accent2>
        <a:srgbClr val="507CB6"/>
      </a:accent2>
      <a:accent3>
        <a:srgbClr val="F9BE00"/>
      </a:accent3>
      <a:accent4>
        <a:srgbClr val="6BC8CD"/>
      </a:accent4>
      <a:accent5>
        <a:srgbClr val="EA854B"/>
      </a:accent5>
      <a:accent6>
        <a:srgbClr val="7D5E8F"/>
      </a:accent6>
      <a:hlink>
        <a:srgbClr val="31859C"/>
      </a:hlink>
      <a:folHlink>
        <a:srgbClr val="31859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4E879E6-8FFE-4154-8F2A-F7518B89B37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7E0A2CB4-6869-426F-8BC4-A32C90CBE2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941CA7C-A0BF-44EF-B2E5-7539C3B9B0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classica per assemblea generale aziendale</Template>
  <TotalTime>994</TotalTime>
  <Words>328</Words>
  <Application>Microsoft Macintosh PowerPoint</Application>
  <PresentationFormat>Personalizzato</PresentationFormat>
  <Paragraphs>48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10</vt:i4>
      </vt:variant>
      <vt:variant>
        <vt:lpstr>Titoli diapositive</vt:lpstr>
      </vt:variant>
      <vt:variant>
        <vt:i4>21</vt:i4>
      </vt:variant>
    </vt:vector>
  </HeadingPairs>
  <TitlesOfParts>
    <vt:vector size="31" baseType="lpstr">
      <vt:lpstr>RetrospectVTI</vt:lpstr>
      <vt:lpstr>Data slides</vt:lpstr>
      <vt:lpstr>1_Data slides</vt:lpstr>
      <vt:lpstr>2_Data slides</vt:lpstr>
      <vt:lpstr>3_Data slides</vt:lpstr>
      <vt:lpstr>4_Data slides</vt:lpstr>
      <vt:lpstr>5_Data slides</vt:lpstr>
      <vt:lpstr>6_Data slides</vt:lpstr>
      <vt:lpstr>7_Data slides</vt:lpstr>
      <vt:lpstr>8_Data slides</vt:lpstr>
      <vt:lpstr>BYPASSING THE ROUX?: IL PANORAMA ITALIANO DEL RYGB NELL’ERA DELLA “GLOBESITY” E DELLA “TAILORED SURGERY”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D1: CHE PERCENTUALE RAPPRESENTA RYGB NELLA TUA PRATICA CLINICA</vt:lpstr>
      <vt:lpstr>D2: QUANTO È LUNGA LA TASCA GASTRICA</vt:lpstr>
      <vt:lpstr>D3: QUANTO È AMPIA LA GASTRO-ENTERO ANASTOMOSI</vt:lpstr>
      <vt:lpstr>D4: DOVE COSTRUISCI LA GASTRO-ENTERO ANASTOMOSI</vt:lpstr>
      <vt:lpstr>D5: COME COSTRUISCI LA GASTRO-ENTERO ANASTOMOSI</vt:lpstr>
      <vt:lpstr>D6: QUANTO MISURA L’ANSA BILIOPANCREATICA</vt:lpstr>
      <vt:lpstr>D7: QUANTO MISURA L’ANSA ALIMENTARE</vt:lpstr>
      <vt:lpstr>D8: COME COSTRUISCI LA ENTERO-ENTERO ANASTOMOSI</vt:lpstr>
      <vt:lpstr>D9: CHIUDI SISTEMATICAMENTE I MESI</vt:lpstr>
      <vt:lpstr>Presentazione di PowerPoint</vt:lpstr>
      <vt:lpstr>Presentazione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 29-30 aprile Primo Corso ACCADEMIA SICOB Direttori: M. De Luca - M.A. Zappa</dc:title>
  <dc:creator>Eliana Rispoli</dc:creator>
  <cp:lastModifiedBy>Giacomo Piatto</cp:lastModifiedBy>
  <cp:revision>46</cp:revision>
  <dcterms:created xsi:type="dcterms:W3CDTF">2022-02-27T17:36:31Z</dcterms:created>
  <dcterms:modified xsi:type="dcterms:W3CDTF">2026-09-17T07:07:04Z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